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6" r:id="rId3"/>
    <p:sldId id="311" r:id="rId4"/>
    <p:sldId id="303" r:id="rId5"/>
    <p:sldId id="257" r:id="rId6"/>
    <p:sldId id="299" r:id="rId7"/>
    <p:sldId id="305" r:id="rId8"/>
    <p:sldId id="292" r:id="rId9"/>
    <p:sldId id="293" r:id="rId10"/>
    <p:sldId id="284" r:id="rId11"/>
    <p:sldId id="269" r:id="rId12"/>
    <p:sldId id="259" r:id="rId13"/>
    <p:sldId id="277" r:id="rId14"/>
    <p:sldId id="308" r:id="rId15"/>
    <p:sldId id="309" r:id="rId16"/>
    <p:sldId id="310" r:id="rId17"/>
    <p:sldId id="304" r:id="rId18"/>
    <p:sldId id="278" r:id="rId19"/>
    <p:sldId id="260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3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Degrees of Faith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8:5-13 – faith of the Roman officer</a:t>
            </a:r>
          </a:p>
          <a:p>
            <a:pPr lvl="1"/>
            <a:r>
              <a:rPr lang="en-US" dirty="0" smtClean="0"/>
              <a:t>Just </a:t>
            </a:r>
            <a:r>
              <a:rPr lang="en-US" u="sng" dirty="0" smtClean="0"/>
              <a:t>say</a:t>
            </a:r>
            <a:r>
              <a:rPr lang="en-US" dirty="0" smtClean="0"/>
              <a:t> the word and my servant will be healed</a:t>
            </a:r>
          </a:p>
          <a:p>
            <a:pPr lvl="1"/>
            <a:r>
              <a:rPr lang="en-US" dirty="0" smtClean="0"/>
              <a:t>I haven’t seen such (NASB – </a:t>
            </a:r>
            <a:r>
              <a:rPr lang="en-US" u="sng" dirty="0" smtClean="0"/>
              <a:t>great</a:t>
            </a:r>
            <a:r>
              <a:rPr lang="en-US" dirty="0" smtClean="0"/>
              <a:t> faith) in all Israel</a:t>
            </a:r>
          </a:p>
          <a:p>
            <a:pPr lvl="1"/>
            <a:r>
              <a:rPr lang="en-US" dirty="0" smtClean="0"/>
              <a:t>Because you believed it has </a:t>
            </a:r>
            <a:r>
              <a:rPr lang="en-US" u="sng" dirty="0" smtClean="0"/>
              <a:t>happened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err="1" smtClean="0"/>
              <a:t>Syrophoenician</a:t>
            </a:r>
            <a:r>
              <a:rPr lang="en-US" dirty="0" smtClean="0"/>
              <a:t>  woman – Matthew 15:28 – great is your faith</a:t>
            </a:r>
          </a:p>
          <a:p>
            <a:r>
              <a:rPr lang="en-US" dirty="0" smtClean="0"/>
              <a:t>Storm tossed disciples – Mark 4:40 – where is your faith?</a:t>
            </a:r>
          </a:p>
          <a:p>
            <a:r>
              <a:rPr lang="en-US" dirty="0" smtClean="0"/>
              <a:t>Woman with </a:t>
            </a:r>
            <a:r>
              <a:rPr lang="en-US" dirty="0" err="1" smtClean="0"/>
              <a:t>hemorhage</a:t>
            </a:r>
            <a:r>
              <a:rPr lang="en-US" dirty="0" smtClean="0"/>
              <a:t> – Mark 5:34 – your faith has made you whole</a:t>
            </a:r>
          </a:p>
          <a:p>
            <a:r>
              <a:rPr lang="en-US" dirty="0" smtClean="0"/>
              <a:t>Blind man – Matthew 9:28-29 – According to your faith be it done to you</a:t>
            </a:r>
          </a:p>
          <a:p>
            <a:r>
              <a:rPr lang="en-US" dirty="0" smtClean="0"/>
              <a:t>Jesus’ home town – Matthew 13:58 – Unable to do miracles because of their unbelief</a:t>
            </a:r>
          </a:p>
          <a:p>
            <a:r>
              <a:rPr lang="en-US" dirty="0" smtClean="0"/>
              <a:t>Peter sinking – Matthew 14:31 – man of little faith, why did you doubt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Believe and Speak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</a:t>
            </a:r>
            <a:r>
              <a:rPr lang="en-US" dirty="0" smtClean="0"/>
              <a:t>Corinthians 4:13 </a:t>
            </a:r>
            <a:r>
              <a:rPr lang="en-US" dirty="0" smtClean="0"/>
              <a:t>But </a:t>
            </a:r>
            <a:r>
              <a:rPr lang="en-US" dirty="0" smtClean="0"/>
              <a:t>we continue to preach because we have the same kind of faith the psalmist had when he said, “I believed in God, so I spoke</a:t>
            </a:r>
            <a:r>
              <a:rPr lang="en-US" dirty="0" smtClean="0"/>
              <a:t>.”</a:t>
            </a:r>
            <a:endParaRPr lang="en-US" dirty="0" smtClean="0"/>
          </a:p>
          <a:p>
            <a:pPr lvl="1"/>
            <a:r>
              <a:rPr lang="en-US" dirty="0" smtClean="0"/>
              <a:t>The psalmist believed so he </a:t>
            </a:r>
            <a:r>
              <a:rPr lang="en-US" u="sng" dirty="0" smtClean="0"/>
              <a:t>spoke</a:t>
            </a:r>
          </a:p>
          <a:p>
            <a:pPr lvl="1"/>
            <a:r>
              <a:rPr lang="en-US" dirty="0" smtClean="0"/>
              <a:t>We have the same kind of </a:t>
            </a:r>
            <a:r>
              <a:rPr lang="en-US" u="sng" dirty="0" smtClean="0"/>
              <a:t>faith</a:t>
            </a:r>
          </a:p>
          <a:p>
            <a:pPr lvl="1"/>
            <a:r>
              <a:rPr lang="en-US" dirty="0" smtClean="0"/>
              <a:t>We </a:t>
            </a:r>
            <a:r>
              <a:rPr lang="en-US" u="sng" dirty="0" smtClean="0"/>
              <a:t>believe</a:t>
            </a:r>
            <a:r>
              <a:rPr lang="en-US" dirty="0" smtClean="0"/>
              <a:t> so we speak (preach)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Matthew 12:33-37</a:t>
            </a:r>
          </a:p>
          <a:p>
            <a:pPr lvl="1"/>
            <a:r>
              <a:rPr lang="en-US" dirty="0" smtClean="0"/>
              <a:t>Good or bad </a:t>
            </a:r>
            <a:r>
              <a:rPr lang="en-US" u="sng" dirty="0" smtClean="0"/>
              <a:t>fruit</a:t>
            </a:r>
          </a:p>
          <a:p>
            <a:pPr lvl="1"/>
            <a:r>
              <a:rPr lang="en-US" dirty="0" smtClean="0"/>
              <a:t>Good or bad </a:t>
            </a:r>
            <a:r>
              <a:rPr lang="en-US" u="sng" dirty="0" smtClean="0"/>
              <a:t>treasure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Whatever is in your </a:t>
            </a:r>
            <a:r>
              <a:rPr lang="en-US" u="sng" dirty="0" smtClean="0"/>
              <a:t>heart</a:t>
            </a:r>
            <a:r>
              <a:rPr lang="en-US" dirty="0" smtClean="0"/>
              <a:t> determines what you say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Choice of words heard and choice of words spoken</a:t>
            </a:r>
          </a:p>
          <a:p>
            <a:pPr lvl="1"/>
            <a:r>
              <a:rPr lang="en-US" dirty="0" smtClean="0"/>
              <a:t>Romans 10:17 Faith comes by hearing and hearing by the Word</a:t>
            </a:r>
          </a:p>
          <a:p>
            <a:pPr lvl="1"/>
            <a:r>
              <a:rPr lang="en-US" dirty="0" smtClean="0"/>
              <a:t>Out of the abundance of the heart the mouth speaks</a:t>
            </a:r>
          </a:p>
          <a:p>
            <a:r>
              <a:rPr lang="en-US" dirty="0" smtClean="0"/>
              <a:t>Proverbs 18:21 The tongue can bring death or life; those who love to talk will reap the consequences.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Faith in and faithfulness to the word spoken - God’s fidelity or faithfulness to his word enables us to put faith in his word – to speak it and believe it and it come to pass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2895600" cy="6172200"/>
          </a:xfrm>
        </p:spPr>
        <p:txBody>
          <a:bodyPr/>
          <a:lstStyle/>
          <a:p>
            <a:r>
              <a:rPr lang="en-US" dirty="0" smtClean="0"/>
              <a:t>The Pastor’s Stump Feature Just for fun and discovery– asking questions that arise as you read the gospels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4805"/>
          <a:stretch>
            <a:fillRect/>
          </a:stretch>
        </p:blipFill>
        <p:spPr bwMode="auto">
          <a:xfrm>
            <a:off x="5334000" y="152400"/>
            <a:ext cx="3657600" cy="461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419600"/>
            <a:ext cx="2133600" cy="185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r="7724"/>
          <a:stretch>
            <a:fillRect/>
          </a:stretch>
        </p:blipFill>
        <p:spPr bwMode="auto">
          <a:xfrm>
            <a:off x="152400" y="152400"/>
            <a:ext cx="21621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John 17:3 (NLT)</a:t>
            </a:r>
            <a:r>
              <a:rPr lang="en-US" b="1" dirty="0" smtClean="0"/>
              <a:t> </a:t>
            </a:r>
            <a:r>
              <a:rPr lang="en-US" baseline="30000" dirty="0" smtClean="0"/>
              <a:t>3</a:t>
            </a:r>
            <a:r>
              <a:rPr lang="en-US" dirty="0" smtClean="0"/>
              <a:t>And this is </a:t>
            </a:r>
            <a:r>
              <a:rPr lang="en-US" dirty="0" smtClean="0">
                <a:solidFill>
                  <a:srgbClr val="FFFF00"/>
                </a:solidFill>
              </a:rPr>
              <a:t>the way to have eternal life—to know you</a:t>
            </a:r>
            <a:r>
              <a:rPr lang="en-US" dirty="0" smtClean="0"/>
              <a:t>, the only true God, and Jesus Christ, the one you sent to earth.</a:t>
            </a:r>
          </a:p>
          <a:p>
            <a:pPr lvl="1"/>
            <a:r>
              <a:rPr lang="en-US" dirty="0" smtClean="0"/>
              <a:t>Properly responding to God</a:t>
            </a:r>
          </a:p>
          <a:p>
            <a:pPr lvl="1"/>
            <a:r>
              <a:rPr lang="en-US" dirty="0" smtClean="0"/>
              <a:t>Properly representing God to </a:t>
            </a:r>
            <a:r>
              <a:rPr lang="en-US" dirty="0" smtClean="0"/>
              <a:t>others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4343400" cy="440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691" y="0"/>
            <a:ext cx="84406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Faith in God’s Faithfulness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Knowing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God Through Jesus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God’s Faith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Mark 11:12-25</a:t>
            </a:r>
          </a:p>
          <a:p>
            <a:pPr lvl="1"/>
            <a:r>
              <a:rPr lang="en-US" u="sng" dirty="0" smtClean="0"/>
              <a:t>Cursed</a:t>
            </a:r>
            <a:r>
              <a:rPr lang="en-US" dirty="0" smtClean="0"/>
              <a:t> fig </a:t>
            </a:r>
            <a:r>
              <a:rPr lang="en-US" dirty="0" smtClean="0"/>
              <a:t>tree</a:t>
            </a:r>
            <a:endParaRPr lang="en-US" dirty="0" smtClean="0"/>
          </a:p>
          <a:p>
            <a:pPr lvl="1"/>
            <a:r>
              <a:rPr lang="en-US" dirty="0" smtClean="0"/>
              <a:t>Jesus expresses God’s anger regarding </a:t>
            </a:r>
            <a:r>
              <a:rPr lang="en-US" u="sng" dirty="0" smtClean="0"/>
              <a:t>misuse</a:t>
            </a:r>
            <a:r>
              <a:rPr lang="en-US" dirty="0" smtClean="0"/>
              <a:t> of his </a:t>
            </a:r>
            <a:r>
              <a:rPr lang="en-US" dirty="0" smtClean="0"/>
              <a:t>house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044" y="3200400"/>
            <a:ext cx="734189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Fig tree </a:t>
            </a:r>
            <a:r>
              <a:rPr lang="en-US" u="sng" dirty="0" smtClean="0"/>
              <a:t>dead</a:t>
            </a:r>
          </a:p>
          <a:p>
            <a:pPr lvl="1"/>
            <a:r>
              <a:rPr lang="en-US" u="sng" dirty="0" smtClean="0"/>
              <a:t>Say</a:t>
            </a:r>
            <a:r>
              <a:rPr lang="en-US" dirty="0" smtClean="0"/>
              <a:t> to the mountain</a:t>
            </a:r>
          </a:p>
          <a:p>
            <a:pPr lvl="1"/>
            <a:r>
              <a:rPr lang="en-US" u="sng" dirty="0" smtClean="0"/>
              <a:t>Believe</a:t>
            </a:r>
            <a:r>
              <a:rPr lang="en-US" dirty="0" smtClean="0"/>
              <a:t> it will happen without a doubt</a:t>
            </a:r>
          </a:p>
          <a:p>
            <a:pPr lvl="1"/>
            <a:r>
              <a:rPr lang="en-US" dirty="0" smtClean="0"/>
              <a:t>Pray – believe you </a:t>
            </a:r>
            <a:r>
              <a:rPr lang="en-US" u="sng" dirty="0" smtClean="0"/>
              <a:t>received</a:t>
            </a:r>
            <a:r>
              <a:rPr lang="en-US" dirty="0" smtClean="0"/>
              <a:t> – it will be </a:t>
            </a:r>
            <a:r>
              <a:rPr lang="en-US" dirty="0" smtClean="0"/>
              <a:t>yours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Faith and Faithful</a:t>
            </a:r>
          </a:p>
          <a:p>
            <a:pPr lvl="1"/>
            <a:r>
              <a:rPr lang="en-US" dirty="0" smtClean="0"/>
              <a:t>Greek word “PISTIS” – </a:t>
            </a:r>
            <a:r>
              <a:rPr lang="en-US" u="sng" dirty="0" smtClean="0"/>
              <a:t>fidelity</a:t>
            </a:r>
          </a:p>
          <a:p>
            <a:pPr lvl="1"/>
            <a:r>
              <a:rPr lang="en-US" dirty="0" smtClean="0"/>
              <a:t>Romans 3:3 – the </a:t>
            </a:r>
            <a:r>
              <a:rPr lang="en-US" u="sng" dirty="0" smtClean="0"/>
              <a:t>faithfulness</a:t>
            </a:r>
            <a:r>
              <a:rPr lang="en-US" dirty="0" smtClean="0"/>
              <a:t> of God</a:t>
            </a:r>
          </a:p>
          <a:p>
            <a:pPr lvl="1"/>
            <a:r>
              <a:rPr lang="en-US" dirty="0" smtClean="0"/>
              <a:t>Mark 11:22 – have </a:t>
            </a:r>
            <a:r>
              <a:rPr lang="en-US" u="sng" dirty="0" smtClean="0"/>
              <a:t>faith</a:t>
            </a:r>
            <a:r>
              <a:rPr lang="en-US" dirty="0" smtClean="0"/>
              <a:t> in God</a:t>
            </a:r>
          </a:p>
          <a:p>
            <a:pPr lvl="1"/>
            <a:r>
              <a:rPr lang="en-US" dirty="0" smtClean="0"/>
              <a:t>Faith – English translated from Latin – “FIDES” – the sense of personal honor and mutual loyalty attaching to the </a:t>
            </a:r>
            <a:r>
              <a:rPr lang="en-US" u="sng" dirty="0" smtClean="0"/>
              <a:t>pledged word</a:t>
            </a:r>
          </a:p>
          <a:p>
            <a:pPr lvl="1"/>
            <a:r>
              <a:rPr lang="en-US" dirty="0" smtClean="0"/>
              <a:t>Fidelity - strict observance of promises, duties, etc.: think of </a:t>
            </a:r>
            <a:r>
              <a:rPr lang="en-US" u="sng" dirty="0" smtClean="0"/>
              <a:t>marriage</a:t>
            </a:r>
            <a:r>
              <a:rPr lang="en-US" dirty="0" smtClean="0"/>
              <a:t> fidelity</a:t>
            </a:r>
          </a:p>
          <a:p>
            <a:pPr lvl="2"/>
            <a:r>
              <a:rPr lang="en-US" u="sng" dirty="0" smtClean="0"/>
              <a:t>Trust</a:t>
            </a:r>
            <a:r>
              <a:rPr lang="en-US" dirty="0" smtClean="0"/>
              <a:t>, the result of faith in fidelity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“Have faith in God” – (Albert </a:t>
            </a:r>
            <a:r>
              <a:rPr lang="en-US" dirty="0" err="1" smtClean="0"/>
              <a:t>Barne’s</a:t>
            </a:r>
            <a:r>
              <a:rPr lang="en-US" dirty="0" smtClean="0"/>
              <a:t> Notes on the New Testament) Literally, “Have the faith </a:t>
            </a:r>
            <a:r>
              <a:rPr lang="en-US" u="sng" dirty="0" smtClean="0"/>
              <a:t>of God</a:t>
            </a:r>
            <a:r>
              <a:rPr lang="en-US" dirty="0" smtClean="0"/>
              <a:t>.” This may mean, have strong faith, or have confidence in God; a strong belief that he is able to accomplish things that appear most difficult with infinite ease, as the fig-tree was made to wither away by a word.</a:t>
            </a:r>
          </a:p>
          <a:p>
            <a:pPr lvl="1"/>
            <a:r>
              <a:rPr lang="en-US" dirty="0" smtClean="0"/>
              <a:t>Faith in and faithfulness to the word spoken - God’s fidelity or </a:t>
            </a:r>
            <a:r>
              <a:rPr lang="en-US" u="sng" dirty="0" smtClean="0"/>
              <a:t>faithfulness</a:t>
            </a:r>
            <a:r>
              <a:rPr lang="en-US" dirty="0" smtClean="0"/>
              <a:t> to his word enables us to put </a:t>
            </a:r>
            <a:r>
              <a:rPr lang="en-US" u="sng" dirty="0" smtClean="0"/>
              <a:t>faith</a:t>
            </a:r>
            <a:r>
              <a:rPr lang="en-US" dirty="0" smtClean="0"/>
              <a:t> in his word – to speak it and believe it and it come to pass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Hebrews 11:3</a:t>
            </a:r>
            <a:r>
              <a:rPr lang="en-US" b="1" dirty="0" smtClean="0"/>
              <a:t> </a:t>
            </a:r>
            <a:r>
              <a:rPr lang="en-US" dirty="0" smtClean="0"/>
              <a:t>By faith we understand that the entire universe was </a:t>
            </a:r>
            <a:r>
              <a:rPr lang="en-US" dirty="0" smtClean="0">
                <a:solidFill>
                  <a:srgbClr val="FFFF00"/>
                </a:solidFill>
              </a:rPr>
              <a:t>formed at God’s command</a:t>
            </a:r>
            <a:r>
              <a:rPr lang="en-US" dirty="0" smtClean="0"/>
              <a:t>, that what we now see did not come from anything that can be seen.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5879</TotalTime>
  <Words>608</Words>
  <Application>Microsoft Office PowerPoint</Application>
  <PresentationFormat>On-screen Show (4:3)</PresentationFormat>
  <Paragraphs>50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Faith in God’s Faithfulness</vt:lpstr>
      <vt:lpstr>I. God’s Faith </vt:lpstr>
      <vt:lpstr>Slide 6</vt:lpstr>
      <vt:lpstr>Slide 7</vt:lpstr>
      <vt:lpstr>Slide 8</vt:lpstr>
      <vt:lpstr>Slide 9</vt:lpstr>
      <vt:lpstr>II. Degrees of Faith  </vt:lpstr>
      <vt:lpstr>Slide 11</vt:lpstr>
      <vt:lpstr>III. Believe and Speak</vt:lpstr>
      <vt:lpstr>Slide 13</vt:lpstr>
      <vt:lpstr>Slide 14</vt:lpstr>
      <vt:lpstr>Slide 15</vt:lpstr>
      <vt:lpstr>Slide 16</vt:lpstr>
      <vt:lpstr>Slide 17</vt:lpstr>
      <vt:lpstr>Slide 18</vt:lpstr>
      <vt:lpstr>IV. 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166</cp:revision>
  <dcterms:created xsi:type="dcterms:W3CDTF">2010-04-18T00:31:04Z</dcterms:created>
  <dcterms:modified xsi:type="dcterms:W3CDTF">2011-06-19T02:11:05Z</dcterms:modified>
</cp:coreProperties>
</file>