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6" r:id="rId3"/>
    <p:sldId id="307" r:id="rId4"/>
    <p:sldId id="303" r:id="rId5"/>
    <p:sldId id="257" r:id="rId6"/>
    <p:sldId id="295" r:id="rId7"/>
    <p:sldId id="296" r:id="rId8"/>
    <p:sldId id="308" r:id="rId9"/>
    <p:sldId id="294" r:id="rId10"/>
    <p:sldId id="305" r:id="rId11"/>
    <p:sldId id="284" r:id="rId12"/>
    <p:sldId id="301" r:id="rId13"/>
    <p:sldId id="298" r:id="rId14"/>
    <p:sldId id="269" r:id="rId15"/>
    <p:sldId id="259" r:id="rId16"/>
    <p:sldId id="302" r:id="rId17"/>
    <p:sldId id="297" r:id="rId18"/>
    <p:sldId id="300" r:id="rId19"/>
    <p:sldId id="299" r:id="rId20"/>
    <p:sldId id="304" r:id="rId21"/>
    <p:sldId id="277" r:id="rId22"/>
    <p:sldId id="278" r:id="rId23"/>
    <p:sldId id="260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Attempt by others to exemplify righteousness</a:t>
            </a:r>
          </a:p>
          <a:p>
            <a:pPr lvl="1"/>
            <a:r>
              <a:rPr lang="en-US" dirty="0" smtClean="0"/>
              <a:t>To the point of righteous – having bad connotation – as in self righteous, holier than thou</a:t>
            </a:r>
          </a:p>
          <a:p>
            <a:pPr lvl="1"/>
            <a:r>
              <a:rPr lang="en-US" dirty="0" smtClean="0"/>
              <a:t>Uprightness - adherence or conformity to an established norm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Self Righteous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4114800" cy="6172200"/>
          </a:xfrm>
        </p:spPr>
        <p:txBody>
          <a:bodyPr/>
          <a:lstStyle/>
          <a:p>
            <a:r>
              <a:rPr lang="en-US" dirty="0" smtClean="0"/>
              <a:t>Luke 18:9-14 – Jesus teaching in parables</a:t>
            </a:r>
          </a:p>
          <a:p>
            <a:pPr lvl="1"/>
            <a:r>
              <a:rPr lang="en-US" dirty="0" smtClean="0"/>
              <a:t>Pharisee – confident in his </a:t>
            </a:r>
            <a:r>
              <a:rPr lang="en-US" u="sng" dirty="0" smtClean="0"/>
              <a:t>own</a:t>
            </a:r>
            <a:r>
              <a:rPr lang="en-US" dirty="0" smtClean="0"/>
              <a:t> righteousness</a:t>
            </a:r>
          </a:p>
          <a:p>
            <a:pPr lvl="1"/>
            <a:r>
              <a:rPr lang="en-US" dirty="0" smtClean="0"/>
              <a:t>Tax collector – humble </a:t>
            </a:r>
            <a:r>
              <a:rPr lang="en-US" u="sng" dirty="0" smtClean="0"/>
              <a:t>repentance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107284"/>
            <a:ext cx="5072062" cy="67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Matthew 23:27-28</a:t>
            </a:r>
          </a:p>
          <a:p>
            <a:pPr lvl="1"/>
            <a:r>
              <a:rPr lang="en-US" u="sng" dirty="0" smtClean="0"/>
              <a:t>Outward</a:t>
            </a:r>
            <a:r>
              <a:rPr lang="en-US" dirty="0" smtClean="0"/>
              <a:t> – look righteous, whitewashed</a:t>
            </a:r>
          </a:p>
          <a:p>
            <a:pPr lvl="1"/>
            <a:r>
              <a:rPr lang="en-US" u="sng" dirty="0" smtClean="0"/>
              <a:t>Inward</a:t>
            </a:r>
            <a:r>
              <a:rPr lang="en-US" dirty="0" smtClean="0"/>
              <a:t> – death, impurity, hypocrisy, lawless</a:t>
            </a:r>
          </a:p>
          <a:p>
            <a:r>
              <a:rPr lang="en-US" dirty="0" smtClean="0"/>
              <a:t>Matthew 5:20 (NASB) “For I say to you that unless your righteousness surpasses </a:t>
            </a:r>
            <a:r>
              <a:rPr lang="en-US" i="1" dirty="0" smtClean="0"/>
              <a:t>that</a:t>
            </a:r>
            <a:r>
              <a:rPr lang="en-US" dirty="0" smtClean="0"/>
              <a:t> of the scribes and Pharisees, you will not enter the kingdom of heaven.</a:t>
            </a:r>
          </a:p>
          <a:p>
            <a:r>
              <a:rPr lang="en-US" dirty="0" smtClean="0"/>
              <a:t>Isaiah 64:6 …And all our righteous deeds are like a </a:t>
            </a:r>
            <a:r>
              <a:rPr lang="en-US" u="sng" dirty="0" smtClean="0"/>
              <a:t>filthy</a:t>
            </a:r>
            <a:r>
              <a:rPr lang="en-US" dirty="0" smtClean="0"/>
              <a:t> garment;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Philippians 3:8-9</a:t>
            </a:r>
            <a:endParaRPr lang="en-US" dirty="0"/>
          </a:p>
          <a:p>
            <a:pPr lvl="1"/>
            <a:r>
              <a:rPr lang="en-US" dirty="0" smtClean="0"/>
              <a:t>No longer count on my </a:t>
            </a:r>
            <a:r>
              <a:rPr lang="en-US" u="sng" dirty="0" smtClean="0"/>
              <a:t>own</a:t>
            </a:r>
            <a:r>
              <a:rPr lang="en-US" dirty="0" smtClean="0"/>
              <a:t> righteousness through obeying the law</a:t>
            </a:r>
          </a:p>
          <a:p>
            <a:pPr lvl="1"/>
            <a:r>
              <a:rPr lang="en-US" dirty="0" smtClean="0"/>
              <a:t>God’s way of making us right depends on </a:t>
            </a:r>
            <a:r>
              <a:rPr lang="en-US" u="sng" dirty="0" smtClean="0"/>
              <a:t>faith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III. The Rightness of God with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has made us to be right with him, but is he </a:t>
            </a:r>
            <a:r>
              <a:rPr lang="en-US" u="sng" dirty="0" smtClean="0"/>
              <a:t>right</a:t>
            </a:r>
            <a:r>
              <a:rPr lang="en-US" dirty="0" smtClean="0"/>
              <a:t> with you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742950" lvl="2" indent="-342900">
              <a:buNone/>
            </a:pPr>
            <a:r>
              <a:rPr lang="en-US" dirty="0" smtClean="0"/>
              <a:t>Older brother angry…you never gave me___________...yet this one comes back after riotous living and you </a:t>
            </a:r>
            <a:r>
              <a:rPr lang="en-US" dirty="0" smtClean="0"/>
              <a:t>______________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50746"/>
            <a:ext cx="5638800" cy="500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Mark 2:16 - 17</a:t>
            </a:r>
            <a:r>
              <a:rPr lang="en-US" b="1" dirty="0" smtClean="0"/>
              <a:t> </a:t>
            </a:r>
            <a:r>
              <a:rPr lang="en-US" baseline="30000" dirty="0" smtClean="0"/>
              <a:t>16</a:t>
            </a:r>
            <a:r>
              <a:rPr lang="en-US" dirty="0" smtClean="0"/>
              <a:t>But when the teachers of religious law who were Pharisees saw him eating with tax collectors and other sinners, they asked his disciples, “Why does he eat with such scum?”  </a:t>
            </a:r>
            <a:r>
              <a:rPr lang="en-US" baseline="30000" dirty="0" smtClean="0"/>
              <a:t>17</a:t>
            </a:r>
            <a:r>
              <a:rPr lang="en-US" dirty="0" smtClean="0"/>
              <a:t>When Jesus heard this, he told them, “Healthy people don’t need a doctor—sick people do. I have come to call not those who think they are righteous, but those who know they are sinners.”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Luke 6:36 You must be compassionate, just as your Father is compassionate.</a:t>
            </a:r>
          </a:p>
          <a:p>
            <a:r>
              <a:rPr lang="en-US" dirty="0" smtClean="0"/>
              <a:t>John 7:24</a:t>
            </a:r>
            <a:r>
              <a:rPr lang="en-US" b="1" dirty="0" smtClean="0"/>
              <a:t> </a:t>
            </a:r>
            <a:r>
              <a:rPr lang="en-US" baseline="30000" dirty="0" smtClean="0"/>
              <a:t>24</a:t>
            </a:r>
            <a:r>
              <a:rPr lang="en-US" dirty="0" smtClean="0"/>
              <a:t>Look beneath the surface so you can judge correctly.”</a:t>
            </a:r>
          </a:p>
          <a:p>
            <a:r>
              <a:rPr lang="en-US" dirty="0" smtClean="0"/>
              <a:t>Luke 7:36-50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Parable of wheat and weeds - Matthew 13:43 Then the </a:t>
            </a:r>
            <a:r>
              <a:rPr lang="en-US" u="sng" dirty="0" smtClean="0">
                <a:solidFill>
                  <a:srgbClr val="FFFF00"/>
                </a:solidFill>
              </a:rPr>
              <a:t>righteous</a:t>
            </a:r>
            <a:r>
              <a:rPr lang="en-US" dirty="0" smtClean="0"/>
              <a:t> will shine like the sun in their </a:t>
            </a:r>
            <a:r>
              <a:rPr lang="en-US" u="sng" dirty="0" smtClean="0">
                <a:solidFill>
                  <a:srgbClr val="FFFF00"/>
                </a:solidFill>
              </a:rPr>
              <a:t>Father’s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FF00"/>
                </a:solidFill>
              </a:rPr>
              <a:t>Kingdom</a:t>
            </a:r>
            <a:r>
              <a:rPr lang="en-US" dirty="0" smtClean="0"/>
              <a:t>. Anyone with ears to hear should listen and understand!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John 5:37-38 (NLT)</a:t>
            </a:r>
            <a:r>
              <a:rPr lang="en-US" b="1" dirty="0" smtClean="0"/>
              <a:t> </a:t>
            </a:r>
            <a:r>
              <a:rPr lang="en-US" baseline="30000" dirty="0" smtClean="0"/>
              <a:t>37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FF00"/>
                </a:solidFill>
              </a:rPr>
              <a:t>the Father </a:t>
            </a:r>
            <a:r>
              <a:rPr lang="en-US" dirty="0" smtClean="0"/>
              <a:t>who sent me has testified about me himself. You have never heard his voice or seen him face to face,</a:t>
            </a:r>
            <a:r>
              <a:rPr lang="en-US" baseline="30000" dirty="0" smtClean="0"/>
              <a:t>38</a:t>
            </a:r>
            <a:r>
              <a:rPr lang="en-US" dirty="0" smtClean="0"/>
              <a:t>and you do not have </a:t>
            </a:r>
            <a:r>
              <a:rPr lang="en-US" dirty="0" smtClean="0">
                <a:solidFill>
                  <a:srgbClr val="FFFF00"/>
                </a:solidFill>
              </a:rPr>
              <a:t>his message in your hearts</a:t>
            </a:r>
            <a:r>
              <a:rPr lang="en-US" dirty="0" smtClean="0"/>
              <a:t>, because you do not believe me—the one he sent to you.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2895600" cy="6172200"/>
          </a:xfrm>
        </p:spPr>
        <p:txBody>
          <a:bodyPr/>
          <a:lstStyle/>
          <a:p>
            <a:r>
              <a:rPr lang="en-US" dirty="0" smtClean="0"/>
              <a:t>The Pastor’s Stump Feature Just for fun and discovery– asking questions that arise as you read the gospels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805"/>
          <a:stretch>
            <a:fillRect/>
          </a:stretch>
        </p:blipFill>
        <p:spPr bwMode="auto">
          <a:xfrm>
            <a:off x="5334000" y="152400"/>
            <a:ext cx="3657600" cy="461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19600"/>
            <a:ext cx="213360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724"/>
          <a:stretch>
            <a:fillRect/>
          </a:stretch>
        </p:blipFill>
        <p:spPr bwMode="auto">
          <a:xfrm>
            <a:off x="152400" y="152400"/>
            <a:ext cx="21621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Hebrews 1:1 - 3 (NASB)</a:t>
            </a:r>
            <a:r>
              <a:rPr lang="en-US" b="1" dirty="0" smtClean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God, after He spoke long ago to the fathers in the prophets in many portions and in many ways,  </a:t>
            </a:r>
            <a:r>
              <a:rPr lang="en-US" baseline="30000" dirty="0" smtClean="0"/>
              <a:t>2</a:t>
            </a:r>
            <a:r>
              <a:rPr lang="en-US" dirty="0" smtClean="0"/>
              <a:t>in these last days </a:t>
            </a:r>
            <a:r>
              <a:rPr lang="en-US" dirty="0" smtClean="0">
                <a:solidFill>
                  <a:srgbClr val="FFFF00"/>
                </a:solidFill>
              </a:rPr>
              <a:t>has spoken to us in His Son</a:t>
            </a:r>
            <a:r>
              <a:rPr lang="en-US" dirty="0" smtClean="0"/>
              <a:t>, whom He appointed heir of all things, through whom also He made the world.  </a:t>
            </a:r>
            <a:r>
              <a:rPr lang="en-US" baseline="30000" dirty="0" smtClean="0"/>
              <a:t>3</a:t>
            </a:r>
            <a:r>
              <a:rPr lang="en-US" dirty="0" smtClean="0"/>
              <a:t>And He is the radiance of His glory and </a:t>
            </a:r>
            <a:r>
              <a:rPr lang="en-US" dirty="0" smtClean="0">
                <a:solidFill>
                  <a:srgbClr val="FFFF00"/>
                </a:solidFill>
              </a:rPr>
              <a:t>the exact representation of His nature</a:t>
            </a:r>
            <a:r>
              <a:rPr lang="en-US" dirty="0" smtClean="0"/>
              <a:t>, and upholds all things by the word of His power. When He had made purification of sins, He sat down at the right hand of the Majesty on high, 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Righteousness of God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God Through Jesus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Jesus Revealing God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17:25-26</a:t>
            </a:r>
          </a:p>
          <a:p>
            <a:pPr lvl="1"/>
            <a:r>
              <a:rPr lang="en-US" dirty="0" smtClean="0"/>
              <a:t>Oh </a:t>
            </a:r>
            <a:r>
              <a:rPr lang="en-US" u="sng" dirty="0" smtClean="0"/>
              <a:t>righteous</a:t>
            </a:r>
            <a:r>
              <a:rPr lang="en-US" dirty="0" smtClean="0"/>
              <a:t> Father</a:t>
            </a:r>
          </a:p>
          <a:p>
            <a:pPr lvl="1"/>
            <a:r>
              <a:rPr lang="en-US" dirty="0" smtClean="0"/>
              <a:t>The world doesn’t know you</a:t>
            </a:r>
          </a:p>
          <a:p>
            <a:pPr lvl="1"/>
            <a:r>
              <a:rPr lang="en-US" dirty="0" smtClean="0"/>
              <a:t>I know you</a:t>
            </a:r>
          </a:p>
          <a:p>
            <a:pPr lvl="2"/>
            <a:r>
              <a:rPr lang="en-US" dirty="0" smtClean="0"/>
              <a:t>I have </a:t>
            </a:r>
            <a:r>
              <a:rPr lang="en-US" u="sng" dirty="0" smtClean="0"/>
              <a:t>revealed</a:t>
            </a:r>
            <a:r>
              <a:rPr lang="en-US" dirty="0" smtClean="0"/>
              <a:t> you to these disciples</a:t>
            </a:r>
          </a:p>
          <a:p>
            <a:pPr lvl="2"/>
            <a:r>
              <a:rPr lang="en-US" dirty="0" smtClean="0"/>
              <a:t>Your love for me will be </a:t>
            </a:r>
            <a:r>
              <a:rPr lang="en-US" u="sng" dirty="0" smtClean="0"/>
              <a:t>in them</a:t>
            </a:r>
          </a:p>
          <a:p>
            <a:pPr lvl="2"/>
            <a:r>
              <a:rPr lang="en-US" dirty="0" smtClean="0"/>
              <a:t>God’s </a:t>
            </a:r>
            <a:r>
              <a:rPr lang="en-US" u="sng" dirty="0" smtClean="0"/>
              <a:t>message</a:t>
            </a:r>
            <a:r>
              <a:rPr lang="en-US" dirty="0" smtClean="0"/>
              <a:t> in our hearts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The Righteousness of God</a:t>
            </a:r>
          </a:p>
          <a:p>
            <a:pPr lvl="1"/>
            <a:r>
              <a:rPr lang="en-US" dirty="0" smtClean="0"/>
              <a:t>The virtue of </a:t>
            </a:r>
            <a:r>
              <a:rPr lang="en-US" u="sng" dirty="0" smtClean="0"/>
              <a:t>Right-</a:t>
            </a:r>
            <a:r>
              <a:rPr lang="en-US" u="sng" dirty="0" err="1" smtClean="0"/>
              <a:t>ness</a:t>
            </a:r>
            <a:endParaRPr lang="en-US" u="sng" dirty="0" smtClean="0"/>
          </a:p>
          <a:p>
            <a:pPr lvl="1"/>
            <a:r>
              <a:rPr lang="en-US" dirty="0" err="1" smtClean="0"/>
              <a:t>Dikaios</a:t>
            </a:r>
            <a:r>
              <a:rPr lang="en-US" dirty="0" smtClean="0"/>
              <a:t> - </a:t>
            </a:r>
            <a:r>
              <a:rPr lang="en-US" i="1" dirty="0" err="1" smtClean="0"/>
              <a:t>dik</a:t>
            </a:r>
            <a:r>
              <a:rPr lang="en-US" i="1" dirty="0" smtClean="0"/>
              <a:t>'-ah-</a:t>
            </a:r>
            <a:r>
              <a:rPr lang="en-US" i="1" dirty="0" err="1" smtClean="0"/>
              <a:t>yos</a:t>
            </a:r>
            <a:r>
              <a:rPr lang="en-US" dirty="0" smtClean="0"/>
              <a:t> </a:t>
            </a:r>
            <a:r>
              <a:rPr lang="en-US" i="1" dirty="0" smtClean="0"/>
              <a:t>equitable</a:t>
            </a:r>
            <a:r>
              <a:rPr lang="en-US" dirty="0" smtClean="0"/>
              <a:t> (in character or act); by implication </a:t>
            </a:r>
            <a:r>
              <a:rPr lang="en-US" i="1" dirty="0" smtClean="0"/>
              <a:t>innocent</a:t>
            </a:r>
            <a:r>
              <a:rPr lang="en-US" dirty="0" smtClean="0"/>
              <a:t>, </a:t>
            </a:r>
            <a:r>
              <a:rPr lang="en-US" i="1" dirty="0" smtClean="0"/>
              <a:t>holy</a:t>
            </a:r>
            <a:r>
              <a:rPr lang="en-US" dirty="0" smtClean="0"/>
              <a:t> (absolutely or relatively):—just, meet, right (-</a:t>
            </a:r>
            <a:r>
              <a:rPr lang="en-US" dirty="0" err="1" smtClean="0"/>
              <a:t>eous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Something that is </a:t>
            </a:r>
            <a:r>
              <a:rPr lang="en-US" u="sng" dirty="0" smtClean="0"/>
              <a:t>possessed</a:t>
            </a:r>
            <a:r>
              <a:rPr lang="en-US" dirty="0" smtClean="0"/>
              <a:t> by God – he is the sum and the source of righteousness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Romans 3:23-28</a:t>
            </a:r>
            <a:r>
              <a:rPr lang="en-US" dirty="0"/>
              <a:t> </a:t>
            </a:r>
            <a:r>
              <a:rPr lang="en-US" dirty="0" smtClean="0"/>
              <a:t>– God’s demonstration of His righteousness (fair, just)</a:t>
            </a:r>
          </a:p>
          <a:p>
            <a:pPr lvl="1"/>
            <a:r>
              <a:rPr lang="en-US" dirty="0" smtClean="0"/>
              <a:t>We all fall short of God’s </a:t>
            </a:r>
            <a:r>
              <a:rPr lang="en-US" u="sng" dirty="0" smtClean="0"/>
              <a:t>standard</a:t>
            </a:r>
          </a:p>
          <a:p>
            <a:pPr lvl="1"/>
            <a:r>
              <a:rPr lang="en-US" dirty="0" smtClean="0"/>
              <a:t>God’s demonstration of Righteousness made a way for us to be </a:t>
            </a:r>
            <a:r>
              <a:rPr lang="en-US" u="sng" dirty="0" smtClean="0"/>
              <a:t>right</a:t>
            </a:r>
            <a:r>
              <a:rPr lang="en-US" dirty="0" smtClean="0"/>
              <a:t> with God (righteous) through </a:t>
            </a:r>
            <a:r>
              <a:rPr lang="en-US" u="sng" dirty="0" smtClean="0"/>
              <a:t>faith</a:t>
            </a:r>
            <a:r>
              <a:rPr lang="en-US" dirty="0" smtClean="0"/>
              <a:t> in Jesus</a:t>
            </a:r>
          </a:p>
          <a:p>
            <a:pPr lvl="1"/>
            <a:r>
              <a:rPr lang="en-US" dirty="0" smtClean="0"/>
              <a:t>Not made right with God by obeying the </a:t>
            </a:r>
            <a:r>
              <a:rPr lang="en-US" u="sng" dirty="0" smtClean="0"/>
              <a:t>law</a:t>
            </a:r>
          </a:p>
          <a:p>
            <a:pPr lvl="1"/>
            <a:r>
              <a:rPr lang="en-US" dirty="0" smtClean="0"/>
              <a:t>Possessed by God, it is </a:t>
            </a:r>
            <a:r>
              <a:rPr lang="en-US" u="sng" dirty="0" smtClean="0"/>
              <a:t>imparted</a:t>
            </a:r>
            <a:r>
              <a:rPr lang="en-US" dirty="0" smtClean="0"/>
              <a:t> to man, with every expectation that the imparted virtue be lived out pursuing that which is right in God’s sight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5:21 (NLT) </a:t>
            </a:r>
            <a:r>
              <a:rPr lang="en-US" baseline="30000" dirty="0" smtClean="0"/>
              <a:t>21</a:t>
            </a:r>
            <a:r>
              <a:rPr lang="en-US" dirty="0" smtClean="0"/>
              <a:t>For God made Christ, who never sinned, to be the offering for our sin, so that </a:t>
            </a:r>
            <a:r>
              <a:rPr lang="en-US" dirty="0" smtClean="0">
                <a:solidFill>
                  <a:srgbClr val="FFFF00"/>
                </a:solidFill>
              </a:rPr>
              <a:t>we could be made right with God </a:t>
            </a:r>
            <a:r>
              <a:rPr lang="en-US" dirty="0" smtClean="0"/>
              <a:t>through Christ.</a:t>
            </a:r>
          </a:p>
          <a:p>
            <a:r>
              <a:rPr lang="en-US" dirty="0" smtClean="0"/>
              <a:t>2 Corinthians 5:21 (NASB) </a:t>
            </a:r>
            <a:r>
              <a:rPr lang="en-US" baseline="30000" dirty="0" smtClean="0"/>
              <a:t>21</a:t>
            </a:r>
            <a:r>
              <a:rPr lang="en-US" dirty="0" smtClean="0"/>
              <a:t>He made Him who knew no sin </a:t>
            </a:r>
            <a:r>
              <a:rPr lang="en-US" i="1" dirty="0" smtClean="0"/>
              <a:t>to be</a:t>
            </a:r>
            <a:r>
              <a:rPr lang="en-US" dirty="0" smtClean="0"/>
              <a:t> sin on our behalf, so that we might </a:t>
            </a:r>
            <a:r>
              <a:rPr lang="en-US" dirty="0" smtClean="0">
                <a:solidFill>
                  <a:srgbClr val="FFFF00"/>
                </a:solidFill>
              </a:rPr>
              <a:t>become the righteousness of God</a:t>
            </a:r>
            <a:r>
              <a:rPr lang="en-US" dirty="0" smtClean="0"/>
              <a:t> in Him.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Righteousness – a prevailing </a:t>
            </a:r>
            <a:r>
              <a:rPr lang="en-US" u="sng" dirty="0" smtClean="0"/>
              <a:t>virtue</a:t>
            </a:r>
            <a:r>
              <a:rPr lang="en-US" dirty="0" smtClean="0"/>
              <a:t> - Jesus’ Sermon on the mount</a:t>
            </a:r>
          </a:p>
          <a:p>
            <a:pPr lvl="1"/>
            <a:r>
              <a:rPr lang="en-US" dirty="0" smtClean="0"/>
              <a:t>Blessed are those who hunger and thirst</a:t>
            </a:r>
          </a:p>
          <a:p>
            <a:pPr lvl="1"/>
            <a:r>
              <a:rPr lang="en-US" dirty="0" smtClean="0"/>
              <a:t>Blessed are those persecuted</a:t>
            </a:r>
          </a:p>
          <a:p>
            <a:pPr lvl="1"/>
            <a:r>
              <a:rPr lang="en-US" dirty="0" smtClean="0"/>
              <a:t>Surpasses that of the scribes and Pharisees</a:t>
            </a:r>
          </a:p>
          <a:p>
            <a:pPr lvl="1"/>
            <a:r>
              <a:rPr lang="en-US" dirty="0" smtClean="0"/>
              <a:t>Beware practicing before men</a:t>
            </a:r>
          </a:p>
          <a:p>
            <a:pPr lvl="1"/>
            <a:r>
              <a:rPr lang="en-US" dirty="0" smtClean="0"/>
              <a:t>Seek first His kingdom and His righteousness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6763</TotalTime>
  <Words>588</Words>
  <Application>Microsoft Office PowerPoint</Application>
  <PresentationFormat>On-screen Show (4:3)</PresentationFormat>
  <Paragraphs>54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The Righteousness of God</vt:lpstr>
      <vt:lpstr>I. Jesus Revealing God </vt:lpstr>
      <vt:lpstr>Slide 6</vt:lpstr>
      <vt:lpstr>Slide 7</vt:lpstr>
      <vt:lpstr>Slide 8</vt:lpstr>
      <vt:lpstr>Slide 9</vt:lpstr>
      <vt:lpstr>Slide 10</vt:lpstr>
      <vt:lpstr>II. Self Righteous  </vt:lpstr>
      <vt:lpstr>Slide 12</vt:lpstr>
      <vt:lpstr>Slide 13</vt:lpstr>
      <vt:lpstr>Slide 14</vt:lpstr>
      <vt:lpstr>III. The Rightness of God with Us?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IV. 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138</cp:revision>
  <dcterms:created xsi:type="dcterms:W3CDTF">2010-04-18T00:31:04Z</dcterms:created>
  <dcterms:modified xsi:type="dcterms:W3CDTF">2011-06-12T11:50:00Z</dcterms:modified>
</cp:coreProperties>
</file>