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320" r:id="rId3"/>
    <p:sldId id="262" r:id="rId4"/>
    <p:sldId id="303" r:id="rId5"/>
    <p:sldId id="257" r:id="rId6"/>
    <p:sldId id="294" r:id="rId7"/>
    <p:sldId id="284" r:id="rId8"/>
    <p:sldId id="306" r:id="rId9"/>
    <p:sldId id="302" r:id="rId10"/>
    <p:sldId id="299" r:id="rId11"/>
    <p:sldId id="321" r:id="rId12"/>
    <p:sldId id="301" r:id="rId13"/>
    <p:sldId id="323" r:id="rId14"/>
    <p:sldId id="307" r:id="rId15"/>
    <p:sldId id="308" r:id="rId16"/>
    <p:sldId id="309" r:id="rId17"/>
    <p:sldId id="310" r:id="rId18"/>
    <p:sldId id="311" r:id="rId19"/>
    <p:sldId id="322" r:id="rId20"/>
    <p:sldId id="312" r:id="rId21"/>
    <p:sldId id="317" r:id="rId22"/>
    <p:sldId id="318" r:id="rId23"/>
    <p:sldId id="259" r:id="rId24"/>
    <p:sldId id="277" r:id="rId25"/>
    <p:sldId id="304" r:id="rId26"/>
    <p:sldId id="278" r:id="rId27"/>
    <p:sldId id="260" r:id="rId28"/>
    <p:sldId id="279" r:id="rId29"/>
    <p:sldId id="280" r:id="rId30"/>
    <p:sldId id="281" r:id="rId31"/>
    <p:sldId id="282" r:id="rId32"/>
    <p:sldId id="28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00"/>
    <a:srgbClr val="4DB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62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3000">
                <a:srgbClr val="800000">
                  <a:shade val="30000"/>
                  <a:satMod val="115000"/>
                  <a:alpha val="0"/>
                </a:srgbClr>
              </a:gs>
              <a:gs pos="50000">
                <a:srgbClr val="800000">
                  <a:shade val="67500"/>
                  <a:satMod val="115000"/>
                </a:srgbClr>
              </a:gs>
              <a:gs pos="100000">
                <a:srgbClr val="8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800000"/>
            </a:gs>
            <a:gs pos="0">
              <a:srgbClr val="003300"/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597B-3C05-45A0-9308-CDB7789B764A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Eight Parables of the Kingdom</a:t>
            </a:r>
          </a:p>
          <a:p>
            <a:pPr lvl="1"/>
            <a:r>
              <a:rPr lang="en-US" dirty="0" smtClean="0"/>
              <a:t>Four to the </a:t>
            </a:r>
            <a:r>
              <a:rPr lang="en-US" u="sng" dirty="0" smtClean="0"/>
              <a:t>multitudes</a:t>
            </a:r>
            <a:endParaRPr lang="en-US" sz="4400" u="sng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6794938" cy="492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Four to the </a:t>
            </a:r>
            <a:r>
              <a:rPr lang="en-US" u="sng" dirty="0" smtClean="0"/>
              <a:t>disciples</a:t>
            </a: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7587342" cy="531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8534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Farmer scattering seed 13:3-9, 18-23</a:t>
            </a:r>
          </a:p>
          <a:p>
            <a:pPr lvl="1"/>
            <a:r>
              <a:rPr lang="en-US" dirty="0" smtClean="0"/>
              <a:t>Foundation for understanding all </a:t>
            </a:r>
            <a:r>
              <a:rPr lang="en-US" u="sng" dirty="0" smtClean="0"/>
              <a:t>parables</a:t>
            </a:r>
            <a:r>
              <a:rPr lang="en-US" dirty="0" smtClean="0"/>
              <a:t> – Mark 4:13</a:t>
            </a:r>
          </a:p>
          <a:p>
            <a:pPr lvl="1"/>
            <a:r>
              <a:rPr lang="en-US" dirty="0" smtClean="0"/>
              <a:t>God having given his Word to people of different </a:t>
            </a:r>
            <a:r>
              <a:rPr lang="en-US" u="sng" dirty="0" smtClean="0"/>
              <a:t>heart</a:t>
            </a:r>
            <a:r>
              <a:rPr lang="en-US" dirty="0" smtClean="0"/>
              <a:t> conditions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819400"/>
            <a:ext cx="549778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pPr lvl="1"/>
            <a:r>
              <a:rPr lang="en-US" u="sng" dirty="0" smtClean="0"/>
              <a:t>Fruitless</a:t>
            </a:r>
            <a:r>
              <a:rPr lang="en-US" dirty="0" smtClean="0"/>
              <a:t> to those who do not receive it or to those who let it go</a:t>
            </a:r>
          </a:p>
          <a:p>
            <a:pPr lvl="1"/>
            <a:r>
              <a:rPr lang="en-US" u="sng" dirty="0" smtClean="0"/>
              <a:t>Fruitful</a:t>
            </a:r>
            <a:r>
              <a:rPr lang="en-US" dirty="0" smtClean="0"/>
              <a:t> to those who receive it (hear and understand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Wheat and Weeds 13:24-30, 36-43</a:t>
            </a:r>
          </a:p>
          <a:p>
            <a:pPr lvl="1"/>
            <a:r>
              <a:rPr lang="en-US" dirty="0" smtClean="0"/>
              <a:t>The reality of the </a:t>
            </a:r>
            <a:r>
              <a:rPr lang="en-US" u="sng" dirty="0" smtClean="0"/>
              <a:t>enemy’s</a:t>
            </a:r>
            <a:r>
              <a:rPr lang="en-US" dirty="0" smtClean="0"/>
              <a:t> activities among God’s people and the impending judgment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3259"/>
            <a:ext cx="6508030" cy="487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Mustard Seed 13:31-32</a:t>
            </a:r>
          </a:p>
          <a:p>
            <a:pPr lvl="1"/>
            <a:r>
              <a:rPr lang="en-US" dirty="0" smtClean="0"/>
              <a:t>Progress of the Kingdom of God under the idea of living </a:t>
            </a:r>
            <a:r>
              <a:rPr lang="en-US" u="sng" dirty="0" smtClean="0"/>
              <a:t>growth</a:t>
            </a:r>
            <a:endParaRPr lang="en-US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76190"/>
            <a:ext cx="7239000" cy="498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5486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Yeast 13:33</a:t>
            </a:r>
          </a:p>
          <a:p>
            <a:pPr lvl="1"/>
            <a:r>
              <a:rPr lang="en-US" u="sng" dirty="0" smtClean="0"/>
              <a:t>C</a:t>
            </a:r>
            <a:r>
              <a:rPr lang="en-US" u="sng" dirty="0" smtClean="0"/>
              <a:t>orruption</a:t>
            </a:r>
            <a:r>
              <a:rPr lang="en-US" dirty="0" smtClean="0"/>
              <a:t> of the kingdom under the idea of contagious spreading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685800"/>
            <a:ext cx="2590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Hidden Treasure 13:44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30973"/>
            <a:ext cx="7716227" cy="592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Choice Pearl 13:45 </a:t>
            </a:r>
          </a:p>
          <a:p>
            <a:pPr lvl="1"/>
            <a:r>
              <a:rPr lang="en-US" dirty="0" smtClean="0"/>
              <a:t>The great </a:t>
            </a:r>
            <a:r>
              <a:rPr lang="en-US" u="sng" dirty="0" smtClean="0"/>
              <a:t>value</a:t>
            </a:r>
            <a:r>
              <a:rPr lang="en-US" dirty="0" smtClean="0"/>
              <a:t> of the kingdom and its </a:t>
            </a:r>
            <a:r>
              <a:rPr lang="en-US" u="sng" dirty="0" smtClean="0"/>
              <a:t>discovery</a:t>
            </a:r>
            <a:endParaRPr lang="en-US" u="sng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8000" r="18000"/>
          <a:stretch>
            <a:fillRect/>
          </a:stretch>
        </p:blipFill>
        <p:spPr bwMode="auto">
          <a:xfrm>
            <a:off x="4495800" y="1752600"/>
            <a:ext cx="297180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Fishing Net 13:47-51</a:t>
            </a:r>
          </a:p>
          <a:p>
            <a:pPr lvl="1"/>
            <a:r>
              <a:rPr lang="en-US" dirty="0" smtClean="0"/>
              <a:t>Separation of good and evil at the time of </a:t>
            </a:r>
            <a:r>
              <a:rPr lang="en-US" u="sng" dirty="0" smtClean="0"/>
              <a:t>judgment</a:t>
            </a:r>
            <a:endParaRPr lang="en-US" u="sn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902" y="1843088"/>
            <a:ext cx="7529898" cy="501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John 17:3 (NLT)</a:t>
            </a:r>
            <a:r>
              <a:rPr lang="en-US" b="1" dirty="0" smtClean="0"/>
              <a:t> </a:t>
            </a:r>
            <a:r>
              <a:rPr lang="en-US" baseline="30000" dirty="0" smtClean="0"/>
              <a:t>3</a:t>
            </a:r>
            <a:r>
              <a:rPr lang="en-US" dirty="0" smtClean="0"/>
              <a:t>And this is </a:t>
            </a:r>
            <a:r>
              <a:rPr lang="en-US" dirty="0" smtClean="0">
                <a:solidFill>
                  <a:srgbClr val="FFFF00"/>
                </a:solidFill>
              </a:rPr>
              <a:t>the way to have eternal life—to know you</a:t>
            </a:r>
            <a:r>
              <a:rPr lang="en-US" dirty="0" smtClean="0"/>
              <a:t>, the only true God, and Jesus Christ, the one you sent to earth.</a:t>
            </a:r>
          </a:p>
          <a:p>
            <a:r>
              <a:rPr lang="en-US" dirty="0" smtClean="0"/>
              <a:t>John 5:37-38 (NLT)</a:t>
            </a:r>
            <a:r>
              <a:rPr lang="en-US" b="1" dirty="0" smtClean="0"/>
              <a:t> </a:t>
            </a:r>
            <a:r>
              <a:rPr lang="en-US" baseline="30000" dirty="0" smtClean="0"/>
              <a:t>37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FF00"/>
                </a:solidFill>
              </a:rPr>
              <a:t>the Father </a:t>
            </a:r>
            <a:r>
              <a:rPr lang="en-US" dirty="0" smtClean="0"/>
              <a:t>who sent me has testified about me himself. You have never heard his voice or seen him face to face,</a:t>
            </a:r>
            <a:r>
              <a:rPr lang="en-US" baseline="30000" dirty="0" smtClean="0"/>
              <a:t>38</a:t>
            </a:r>
            <a:r>
              <a:rPr lang="en-US" dirty="0" smtClean="0"/>
              <a:t>and you do not have </a:t>
            </a:r>
            <a:r>
              <a:rPr lang="en-US" dirty="0" smtClean="0">
                <a:solidFill>
                  <a:srgbClr val="FFFF00"/>
                </a:solidFill>
              </a:rPr>
              <a:t>his message in your hearts</a:t>
            </a:r>
            <a:r>
              <a:rPr lang="en-US" dirty="0" smtClean="0"/>
              <a:t>, because you do not believe me—the one he sent to you.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Gems of Truth 13:52</a:t>
            </a:r>
          </a:p>
          <a:p>
            <a:pPr lvl="1"/>
            <a:r>
              <a:rPr lang="en-US" dirty="0" smtClean="0"/>
              <a:t>Teachers of religious law becoming a </a:t>
            </a:r>
            <a:r>
              <a:rPr lang="en-US" u="sng" dirty="0" smtClean="0"/>
              <a:t>disciple</a:t>
            </a:r>
            <a:r>
              <a:rPr lang="en-US" dirty="0" smtClean="0"/>
              <a:t> in the kingdom</a:t>
            </a:r>
          </a:p>
          <a:p>
            <a:pPr lvl="1"/>
            <a:r>
              <a:rPr lang="en-US" u="sng" dirty="0" smtClean="0"/>
              <a:t>Saul/Paul</a:t>
            </a:r>
            <a:r>
              <a:rPr lang="en-US" dirty="0" smtClean="0"/>
              <a:t> – Acts 26</a:t>
            </a:r>
          </a:p>
          <a:p>
            <a:pPr lvl="2"/>
            <a:r>
              <a:rPr lang="en-US" dirty="0" smtClean="0"/>
              <a:t>Truth from storehouse – new as well as old</a:t>
            </a:r>
          </a:p>
          <a:p>
            <a:pPr lvl="2"/>
            <a:r>
              <a:rPr lang="en-US" dirty="0" smtClean="0"/>
              <a:t>The law – a tutor to bring us to Faith in Jesus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 </a:t>
            </a:r>
            <a:r>
              <a:rPr lang="en-US" dirty="0" smtClean="0"/>
              <a:t>Timothy 1:12 - 17</a:t>
            </a:r>
            <a:r>
              <a:rPr lang="en-US" b="1" dirty="0" smtClean="0"/>
              <a:t> </a:t>
            </a:r>
            <a:r>
              <a:rPr lang="en-US" b="1" dirty="0" smtClean="0"/>
              <a:t> </a:t>
            </a:r>
            <a:r>
              <a:rPr lang="en-US" baseline="30000" dirty="0" smtClean="0"/>
              <a:t>12</a:t>
            </a:r>
            <a:r>
              <a:rPr lang="en-US" dirty="0" smtClean="0"/>
              <a:t>I thank Christ Jesus our Lord, who has strengthened me, because He considered me faithful, putting me into service,  </a:t>
            </a:r>
            <a:r>
              <a:rPr lang="en-US" baseline="30000" dirty="0" smtClean="0"/>
              <a:t>13</a:t>
            </a:r>
            <a:r>
              <a:rPr lang="en-US" dirty="0" smtClean="0"/>
              <a:t>even though I was formerly a blasphemer and a persecutor and a violent aggressor. Yet I was shown mercy because I acted ignorantly in unbelief;  </a:t>
            </a:r>
            <a:r>
              <a:rPr lang="en-US" baseline="30000" dirty="0" smtClean="0"/>
              <a:t>14</a:t>
            </a:r>
            <a:r>
              <a:rPr lang="en-US" dirty="0" smtClean="0"/>
              <a:t>and the grace of our Lord was more than abundant, with the faith and love which are </a:t>
            </a:r>
            <a:r>
              <a:rPr lang="en-US" i="1" dirty="0" smtClean="0"/>
              <a:t>found</a:t>
            </a:r>
            <a:r>
              <a:rPr lang="en-US" dirty="0" smtClean="0"/>
              <a:t> in Christ Jesus.  </a:t>
            </a:r>
            <a:r>
              <a:rPr lang="en-US" baseline="30000" dirty="0" smtClean="0"/>
              <a:t>15</a:t>
            </a:r>
            <a:r>
              <a:rPr lang="en-US" dirty="0" smtClean="0"/>
              <a:t>It is a trustworthy statement, deserving full acceptance, that Christ Jesus came into the world to save sinners, among whom I am foremost </a:t>
            </a:r>
            <a:r>
              <a:rPr lang="en-US" i="1" dirty="0" smtClean="0"/>
              <a:t>of all. </a:t>
            </a:r>
            <a:r>
              <a:rPr lang="en-US" dirty="0" smtClean="0"/>
              <a:t> </a:t>
            </a:r>
            <a:r>
              <a:rPr lang="en-US" baseline="30000" dirty="0" smtClean="0"/>
              <a:t>16</a:t>
            </a:r>
            <a:r>
              <a:rPr lang="en-US" dirty="0" smtClean="0"/>
              <a:t>Yet for this reason I found mercy, so that in me as the foremost, Jesus Christ might demonstrate His perfect patience as an example for those who would believe in Him for eternal life.  </a:t>
            </a:r>
            <a:r>
              <a:rPr lang="en-US" baseline="30000" dirty="0" smtClean="0"/>
              <a:t>17</a:t>
            </a:r>
            <a:r>
              <a:rPr lang="en-US" dirty="0" smtClean="0"/>
              <a:t>Now to the King eternal, immortal, invisible, the only God, </a:t>
            </a:r>
            <a:r>
              <a:rPr lang="en-US" i="1" dirty="0" smtClean="0"/>
              <a:t>be</a:t>
            </a:r>
            <a:r>
              <a:rPr lang="en-US" dirty="0" smtClean="0"/>
              <a:t> honor and glory forever and ever. Amen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King Settling Accounts – Matthew 18:23-35</a:t>
            </a:r>
          </a:p>
          <a:p>
            <a:r>
              <a:rPr lang="en-US" dirty="0" smtClean="0"/>
              <a:t>The King Prepares a Wedding Feast for His Son – Matthew </a:t>
            </a:r>
            <a:r>
              <a:rPr lang="en-US" dirty="0" smtClean="0"/>
              <a:t>22:2-14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III. Conflict of Kingdoms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Delivered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- Colossians 1:13 - 14</a:t>
            </a:r>
            <a:r>
              <a:rPr lang="en-US" b="1" dirty="0" smtClean="0"/>
              <a:t> </a:t>
            </a:r>
            <a:r>
              <a:rPr lang="en-US" baseline="30000" dirty="0" smtClean="0"/>
              <a:t>13</a:t>
            </a:r>
            <a:r>
              <a:rPr lang="en-US" dirty="0" smtClean="0"/>
              <a:t>For he has rescued us from the kingdom of darkness and transferred us into the Kingdom of his dear Son,  </a:t>
            </a:r>
            <a:r>
              <a:rPr lang="en-US" baseline="30000" dirty="0" smtClean="0"/>
              <a:t>14</a:t>
            </a:r>
            <a:r>
              <a:rPr lang="en-US" dirty="0" smtClean="0"/>
              <a:t>who purchased our freedom and forgave our sins. 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Spiritual </a:t>
            </a:r>
            <a:r>
              <a:rPr lang="en-US" u="sng" dirty="0" smtClean="0"/>
              <a:t>warfare</a:t>
            </a:r>
            <a:r>
              <a:rPr lang="en-US" dirty="0" smtClean="0"/>
              <a:t> – Ephesians 6:10-18</a:t>
            </a:r>
          </a:p>
          <a:p>
            <a:pPr lvl="1"/>
            <a:r>
              <a:rPr lang="en-US" dirty="0" smtClean="0"/>
              <a:t>Fighting against evil </a:t>
            </a:r>
            <a:r>
              <a:rPr lang="en-US" u="sng" dirty="0" smtClean="0"/>
              <a:t>rulers</a:t>
            </a:r>
            <a:r>
              <a:rPr lang="en-US" dirty="0" smtClean="0"/>
              <a:t> of the unseen world</a:t>
            </a:r>
          </a:p>
          <a:p>
            <a:pPr lvl="1"/>
            <a:r>
              <a:rPr lang="en-US" dirty="0" smtClean="0"/>
              <a:t>Put on every piece of God’s </a:t>
            </a:r>
            <a:r>
              <a:rPr lang="en-US" u="sng" dirty="0" smtClean="0"/>
              <a:t>armor</a:t>
            </a:r>
          </a:p>
          <a:p>
            <a:pPr lvl="1"/>
            <a:r>
              <a:rPr lang="en-US" dirty="0" smtClean="0"/>
              <a:t>Able </a:t>
            </a:r>
            <a:r>
              <a:rPr lang="en-US" dirty="0" smtClean="0"/>
              <a:t>to resist the </a:t>
            </a:r>
            <a:r>
              <a:rPr lang="en-US" u="sng" dirty="0" smtClean="0"/>
              <a:t>enemy</a:t>
            </a:r>
            <a:r>
              <a:rPr lang="en-US" dirty="0" smtClean="0"/>
              <a:t> and stand </a:t>
            </a:r>
            <a:r>
              <a:rPr lang="en-US" dirty="0" smtClean="0"/>
              <a:t>firm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381000"/>
            <a:ext cx="2895600" cy="6172200"/>
          </a:xfrm>
        </p:spPr>
        <p:txBody>
          <a:bodyPr/>
          <a:lstStyle/>
          <a:p>
            <a:r>
              <a:rPr lang="en-US" dirty="0" smtClean="0"/>
              <a:t>The Pastor’s Stump Feature Just for fun and discovery– asking questions that arise as you read the gospels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4805"/>
          <a:stretch>
            <a:fillRect/>
          </a:stretch>
        </p:blipFill>
        <p:spPr bwMode="auto">
          <a:xfrm>
            <a:off x="5334000" y="152400"/>
            <a:ext cx="3657600" cy="461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419600"/>
            <a:ext cx="2133600" cy="185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r="7724"/>
          <a:stretch>
            <a:fillRect/>
          </a:stretch>
        </p:blipFill>
        <p:spPr bwMode="auto">
          <a:xfrm>
            <a:off x="152400" y="152400"/>
            <a:ext cx="21621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IV.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Hebrews 1:1 - 3 (NASB)</a:t>
            </a:r>
            <a:r>
              <a:rPr lang="en-US" b="1" dirty="0" smtClean="0"/>
              <a:t> </a:t>
            </a:r>
            <a:r>
              <a:rPr lang="en-US" baseline="30000" dirty="0" smtClean="0"/>
              <a:t>1</a:t>
            </a:r>
            <a:r>
              <a:rPr lang="en-US" dirty="0" smtClean="0"/>
              <a:t>God, after He spoke long ago to the fathers in the prophets in many portions and in many ways,  </a:t>
            </a:r>
            <a:r>
              <a:rPr lang="en-US" baseline="30000" dirty="0" smtClean="0"/>
              <a:t>2</a:t>
            </a:r>
            <a:r>
              <a:rPr lang="en-US" dirty="0" smtClean="0"/>
              <a:t>in these last days </a:t>
            </a:r>
            <a:r>
              <a:rPr lang="en-US" dirty="0" smtClean="0">
                <a:solidFill>
                  <a:srgbClr val="FFFF00"/>
                </a:solidFill>
              </a:rPr>
              <a:t>has spoken to us in His Son</a:t>
            </a:r>
            <a:r>
              <a:rPr lang="en-US" dirty="0" smtClean="0"/>
              <a:t>, whom He appointed heir of all things, through whom also He made the world.  </a:t>
            </a:r>
            <a:r>
              <a:rPr lang="en-US" baseline="30000" dirty="0" smtClean="0"/>
              <a:t>3</a:t>
            </a:r>
            <a:r>
              <a:rPr lang="en-US" dirty="0" smtClean="0"/>
              <a:t>And He is the radiance of His glory and </a:t>
            </a:r>
            <a:r>
              <a:rPr lang="en-US" dirty="0" smtClean="0">
                <a:solidFill>
                  <a:srgbClr val="FFFF00"/>
                </a:solidFill>
              </a:rPr>
              <a:t>the exact representation of His nature</a:t>
            </a:r>
            <a:r>
              <a:rPr lang="en-US" dirty="0" smtClean="0"/>
              <a:t>, and upholds all things by the word of His power. When He had made purification of sins, He sat down at the right hand of the Majesty on high, 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Knowing God as King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36353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Knowing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God Through Jesus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Series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I. Kings and Kingdoms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God as </a:t>
            </a:r>
            <a:r>
              <a:rPr lang="en-US" u="sng" dirty="0" smtClean="0"/>
              <a:t>king</a:t>
            </a:r>
            <a:r>
              <a:rPr lang="en-US" dirty="0" smtClean="0"/>
              <a:t> – 1 Samuel 8</a:t>
            </a:r>
          </a:p>
          <a:p>
            <a:pPr lvl="1"/>
            <a:r>
              <a:rPr lang="en-US" dirty="0" smtClean="0"/>
              <a:t>God </a:t>
            </a:r>
            <a:r>
              <a:rPr lang="en-US" u="sng" dirty="0" smtClean="0"/>
              <a:t>ruling</a:t>
            </a:r>
            <a:r>
              <a:rPr lang="en-US" dirty="0" smtClean="0"/>
              <a:t> through prophets and judges</a:t>
            </a:r>
          </a:p>
          <a:p>
            <a:pPr lvl="2"/>
            <a:r>
              <a:rPr lang="en-US" dirty="0" smtClean="0"/>
              <a:t>Misrepresentation by Samuel’s sons</a:t>
            </a:r>
          </a:p>
          <a:p>
            <a:pPr lvl="1"/>
            <a:r>
              <a:rPr lang="en-US" dirty="0" smtClean="0"/>
              <a:t>Give us a king like all the other </a:t>
            </a:r>
            <a:r>
              <a:rPr lang="en-US" u="sng" dirty="0" smtClean="0"/>
              <a:t>nations</a:t>
            </a:r>
          </a:p>
          <a:p>
            <a:pPr lvl="1"/>
            <a:r>
              <a:rPr lang="en-US" dirty="0" smtClean="0"/>
              <a:t>Do as they say, they don’t want me to be their </a:t>
            </a:r>
            <a:r>
              <a:rPr lang="en-US" u="sng" dirty="0" smtClean="0"/>
              <a:t>king</a:t>
            </a:r>
            <a:r>
              <a:rPr lang="en-US" dirty="0" smtClean="0"/>
              <a:t> any longer</a:t>
            </a:r>
          </a:p>
          <a:p>
            <a:pPr lvl="1"/>
            <a:r>
              <a:rPr lang="en-US" u="sng" dirty="0" smtClean="0"/>
              <a:t>Consequences</a:t>
            </a:r>
            <a:r>
              <a:rPr lang="en-US" dirty="0" smtClean="0"/>
              <a:t> of earthly king</a:t>
            </a:r>
          </a:p>
          <a:p>
            <a:pPr lvl="1"/>
            <a:r>
              <a:rPr lang="en-US" u="sng" dirty="0" smtClean="0"/>
              <a:t>Warned</a:t>
            </a:r>
            <a:r>
              <a:rPr lang="en-US" dirty="0" smtClean="0"/>
              <a:t> – we still want a king</a:t>
            </a:r>
          </a:p>
          <a:p>
            <a:pPr lvl="1"/>
            <a:r>
              <a:rPr lang="en-US" dirty="0" smtClean="0"/>
              <a:t>Once a Theocracy, now a </a:t>
            </a:r>
            <a:r>
              <a:rPr lang="en-US" u="sng" dirty="0" smtClean="0"/>
              <a:t>Monarchy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Israel’s </a:t>
            </a:r>
            <a:r>
              <a:rPr lang="en-US" u="sng" dirty="0" smtClean="0"/>
              <a:t>history</a:t>
            </a:r>
            <a:r>
              <a:rPr lang="en-US" dirty="0" smtClean="0"/>
              <a:t> as a kingdom</a:t>
            </a:r>
          </a:p>
          <a:p>
            <a:pPr lvl="1"/>
            <a:r>
              <a:rPr lang="en-US" dirty="0" smtClean="0"/>
              <a:t>As the </a:t>
            </a:r>
            <a:r>
              <a:rPr lang="en-US" u="sng" dirty="0" smtClean="0"/>
              <a:t>king</a:t>
            </a:r>
            <a:r>
              <a:rPr lang="en-US" dirty="0" smtClean="0"/>
              <a:t> so the kingdom</a:t>
            </a:r>
          </a:p>
          <a:p>
            <a:r>
              <a:rPr lang="en-US" dirty="0" smtClean="0"/>
              <a:t>Jesus</a:t>
            </a:r>
            <a:r>
              <a:rPr lang="en-US" dirty="0" smtClean="0"/>
              <a:t>’ </a:t>
            </a:r>
            <a:r>
              <a:rPr lang="en-US" u="sng" dirty="0" smtClean="0"/>
              <a:t>restoring</a:t>
            </a:r>
            <a:r>
              <a:rPr lang="en-US" dirty="0" smtClean="0"/>
              <a:t> the kingdom</a:t>
            </a:r>
          </a:p>
          <a:p>
            <a:pPr lvl="1"/>
            <a:r>
              <a:rPr lang="en-US" dirty="0" smtClean="0"/>
              <a:t>Not political, but the </a:t>
            </a:r>
            <a:r>
              <a:rPr lang="en-US" u="sng" dirty="0" smtClean="0"/>
              <a:t>rule of God</a:t>
            </a:r>
            <a:r>
              <a:rPr lang="en-US" dirty="0" smtClean="0"/>
              <a:t> in the hearts of people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II. The Gospel of the Kingdom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Matthew 3:1-2 – John the Baptist – “repent,… the kingdom of Heaven is </a:t>
            </a:r>
            <a:r>
              <a:rPr lang="en-US" u="sng" dirty="0" smtClean="0"/>
              <a:t>near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About to be </a:t>
            </a:r>
            <a:r>
              <a:rPr lang="en-US" u="sng" dirty="0" smtClean="0"/>
              <a:t>revealed</a:t>
            </a:r>
          </a:p>
          <a:p>
            <a:r>
              <a:rPr lang="en-US" dirty="0" smtClean="0"/>
              <a:t>Matthew 4:17 – Jesus – “repent, …the kingdom of heaven is </a:t>
            </a:r>
            <a:r>
              <a:rPr lang="en-US" u="sng" dirty="0" smtClean="0"/>
              <a:t>near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Matthew 4:23 – Jesus – traveling announcing the Good News (Gospel) about the </a:t>
            </a:r>
            <a:r>
              <a:rPr lang="en-US" u="sng" dirty="0" smtClean="0"/>
              <a:t>kingdom</a:t>
            </a:r>
          </a:p>
          <a:p>
            <a:r>
              <a:rPr lang="en-US" dirty="0" smtClean="0"/>
              <a:t>Matthew 6:10 – praying for the </a:t>
            </a:r>
            <a:r>
              <a:rPr lang="en-US" u="sng" dirty="0" smtClean="0"/>
              <a:t>rule</a:t>
            </a:r>
            <a:r>
              <a:rPr lang="en-US" dirty="0" smtClean="0"/>
              <a:t> of </a:t>
            </a:r>
            <a:r>
              <a:rPr lang="en-US" dirty="0" smtClean="0"/>
              <a:t>God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III. </a:t>
            </a:r>
            <a:r>
              <a:rPr lang="en-US" dirty="0" smtClean="0"/>
              <a:t>Living as Citizens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Philippians 3:20 But we are citizens of heaven, where the Lord Jesus Christ lives. And we are eagerly waiting for him to return as our Savior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Matthew 13</a:t>
            </a:r>
          </a:p>
          <a:p>
            <a:pPr lvl="1"/>
            <a:r>
              <a:rPr lang="en-US" u="sng" dirty="0" smtClean="0"/>
              <a:t>M</a:t>
            </a:r>
            <a:r>
              <a:rPr lang="en-US" u="sng" dirty="0" smtClean="0"/>
              <a:t>ysteries</a:t>
            </a:r>
            <a:r>
              <a:rPr lang="en-US" dirty="0" smtClean="0"/>
              <a:t> </a:t>
            </a:r>
            <a:r>
              <a:rPr lang="en-US" dirty="0" smtClean="0"/>
              <a:t>of the Kingdom </a:t>
            </a:r>
            <a:r>
              <a:rPr lang="en-US" dirty="0" smtClean="0"/>
              <a:t>in the form of parables – permitted to know the </a:t>
            </a:r>
            <a:r>
              <a:rPr lang="en-US" u="sng" dirty="0" smtClean="0"/>
              <a:t>secrets</a:t>
            </a:r>
          </a:p>
          <a:p>
            <a:pPr lvl="1"/>
            <a:r>
              <a:rPr lang="en-US" dirty="0" smtClean="0"/>
              <a:t>Understand </a:t>
            </a:r>
            <a:r>
              <a:rPr lang="en-US" dirty="0" smtClean="0"/>
              <a:t>the kingdom and understand the </a:t>
            </a:r>
            <a:r>
              <a:rPr lang="en-US" u="sng" dirty="0" smtClean="0"/>
              <a:t>king</a:t>
            </a:r>
            <a:r>
              <a:rPr lang="en-US" dirty="0" smtClean="0"/>
              <a:t> – his </a:t>
            </a:r>
            <a:r>
              <a:rPr lang="en-US" u="sng" dirty="0" smtClean="0"/>
              <a:t>message</a:t>
            </a:r>
            <a:r>
              <a:rPr lang="en-US" dirty="0" smtClean="0"/>
              <a:t> in our hearts</a:t>
            </a:r>
          </a:p>
          <a:p>
            <a:pPr lvl="1"/>
            <a:r>
              <a:rPr lang="en-US" dirty="0" smtClean="0"/>
              <a:t>Living as citizens, understanding the </a:t>
            </a:r>
            <a:r>
              <a:rPr lang="en-US" u="sng" dirty="0" smtClean="0"/>
              <a:t>governing</a:t>
            </a:r>
            <a:r>
              <a:rPr lang="en-US" dirty="0" smtClean="0"/>
              <a:t> principles of the kingdom of your citizenship</a:t>
            </a:r>
          </a:p>
          <a:p>
            <a:pPr lvl="1"/>
            <a:r>
              <a:rPr lang="en-US" dirty="0" smtClean="0"/>
              <a:t>Those with hardened hearts will not </a:t>
            </a:r>
            <a:r>
              <a:rPr lang="en-US" u="sng" dirty="0" smtClean="0"/>
              <a:t>understand</a:t>
            </a:r>
            <a:endParaRPr lang="en-US" u="sng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8846</TotalTime>
  <Words>672</Words>
  <Application>Microsoft Office PowerPoint</Application>
  <PresentationFormat>On-screen Show (4:3)</PresentationFormat>
  <Paragraphs>66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Knowing God as King</vt:lpstr>
      <vt:lpstr>I. Kings and Kingdoms </vt:lpstr>
      <vt:lpstr>Slide 6</vt:lpstr>
      <vt:lpstr>II. The Gospel of the Kingdom  </vt:lpstr>
      <vt:lpstr>III. Living as Citizens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III. Conflict of Kingdoms</vt:lpstr>
      <vt:lpstr>Slide 24</vt:lpstr>
      <vt:lpstr>Slide 25</vt:lpstr>
      <vt:lpstr>Slide 26</vt:lpstr>
      <vt:lpstr>IV. 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Roger Langworthy</dc:creator>
  <cp:lastModifiedBy>Roger Langworthy</cp:lastModifiedBy>
  <cp:revision>164</cp:revision>
  <dcterms:created xsi:type="dcterms:W3CDTF">2010-04-18T00:31:04Z</dcterms:created>
  <dcterms:modified xsi:type="dcterms:W3CDTF">2011-06-05T00:06:45Z</dcterms:modified>
</cp:coreProperties>
</file>