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90" r:id="rId4"/>
    <p:sldId id="303" r:id="rId5"/>
    <p:sldId id="257" r:id="rId6"/>
    <p:sldId id="292" r:id="rId7"/>
    <p:sldId id="296" r:id="rId8"/>
    <p:sldId id="298" r:id="rId9"/>
    <p:sldId id="295" r:id="rId10"/>
    <p:sldId id="284" r:id="rId11"/>
    <p:sldId id="297" r:id="rId12"/>
    <p:sldId id="294" r:id="rId13"/>
    <p:sldId id="293" r:id="rId14"/>
    <p:sldId id="259" r:id="rId15"/>
    <p:sldId id="277" r:id="rId16"/>
    <p:sldId id="278" r:id="rId17"/>
    <p:sldId id="279" r:id="rId18"/>
    <p:sldId id="260"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94576" autoAdjust="0"/>
  </p:normalViewPr>
  <p:slideViewPr>
    <p:cSldViewPr>
      <p:cViewPr varScale="1">
        <p:scale>
          <a:sx n="73" d="100"/>
          <a:sy n="73" d="100"/>
        </p:scale>
        <p:origin x="-804" y="-102"/>
      </p:cViewPr>
      <p:guideLst>
        <p:guide orient="horz" pos="2160"/>
        <p:guide pos="2880"/>
      </p:guideLst>
    </p:cSldViewPr>
  </p:slideViewPr>
  <p:outlineViewPr>
    <p:cViewPr>
      <p:scale>
        <a:sx n="33" d="100"/>
        <a:sy n="33" d="100"/>
      </p:scale>
      <p:origin x="48" y="7662"/>
    </p:cViewPr>
  </p:outlineViewPr>
  <p:notesTextViewPr>
    <p:cViewPr>
      <p:scale>
        <a:sx n="100" d="100"/>
        <a:sy n="100" d="100"/>
      </p:scale>
      <p:origin x="0" y="0"/>
    </p:cViewPr>
  </p:notesTextViewPr>
  <p:sorterViewPr>
    <p:cViewPr>
      <p:scale>
        <a:sx n="100" d="100"/>
        <a:sy n="100" d="100"/>
      </p:scale>
      <p:origin x="0" y="17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800000">
                  <a:shade val="30000"/>
                  <a:satMod val="115000"/>
                  <a:alpha val="0"/>
                </a:srgbClr>
              </a:gs>
              <a:gs pos="50000">
                <a:srgbClr val="800000">
                  <a:shade val="67500"/>
                  <a:satMod val="115000"/>
                </a:srgbClr>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5/15/2011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5/15/2011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5/15/2011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5/15/2011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l"/>
            <a:r>
              <a:rPr lang="en-US" dirty="0" smtClean="0"/>
              <a:t>II. Jesus’ Teaching from the Father  </a:t>
            </a:r>
            <a:endParaRPr lang="en-US" dirty="0"/>
          </a:p>
        </p:txBody>
      </p:sp>
      <p:sp>
        <p:nvSpPr>
          <p:cNvPr id="3" name="Content Placeholder 2"/>
          <p:cNvSpPr>
            <a:spLocks noGrp="1"/>
          </p:cNvSpPr>
          <p:nvPr>
            <p:ph idx="1"/>
          </p:nvPr>
        </p:nvSpPr>
        <p:spPr>
          <a:xfrm>
            <a:off x="457200" y="1066800"/>
            <a:ext cx="8229600" cy="4525963"/>
          </a:xfrm>
        </p:spPr>
        <p:txBody>
          <a:bodyPr>
            <a:noAutofit/>
          </a:bodyPr>
          <a:lstStyle/>
          <a:p>
            <a:r>
              <a:rPr lang="en-US" dirty="0" smtClean="0"/>
              <a:t>Hebrews 1:1-3 </a:t>
            </a:r>
            <a:r>
              <a:rPr lang="en-US" baseline="30000" dirty="0" smtClean="0"/>
              <a:t>1</a:t>
            </a:r>
            <a:r>
              <a:rPr lang="en-US" dirty="0" smtClean="0"/>
              <a:t>God, after He spoke long ago to the fathers in the prophets in many portions and in many ways,  </a:t>
            </a:r>
            <a:r>
              <a:rPr lang="en-US" baseline="30000" dirty="0" smtClean="0"/>
              <a:t>2</a:t>
            </a:r>
            <a:r>
              <a:rPr lang="en-US" dirty="0" smtClean="0"/>
              <a:t>in these last days has spoken to us in His Son, whom He appointed heir of all things, through whom also He made the world.  </a:t>
            </a:r>
            <a:r>
              <a:rPr lang="en-US" baseline="30000" dirty="0" smtClean="0"/>
              <a:t>3</a:t>
            </a:r>
            <a:r>
              <a:rPr lang="en-US" dirty="0" smtClean="0"/>
              <a:t>And He is the radiance of His glory and the exact representation of His nature, and upholds all things by the word of His power. When He had made purification of sins, He sat down at the right hand of the Majesty on high,  </a:t>
            </a:r>
          </a:p>
          <a:p>
            <a:pPr lvl="1"/>
            <a:r>
              <a:rPr lang="en-US" dirty="0" smtClean="0"/>
              <a:t>God has spoken to us in his </a:t>
            </a:r>
            <a:r>
              <a:rPr lang="en-US" u="sng" dirty="0" smtClean="0"/>
              <a:t>son</a:t>
            </a:r>
          </a:p>
          <a:p>
            <a:pPr lvl="1"/>
            <a:r>
              <a:rPr lang="en-US" dirty="0" smtClean="0"/>
              <a:t>He is the </a:t>
            </a:r>
            <a:r>
              <a:rPr lang="en-US" u="sng" dirty="0" smtClean="0"/>
              <a:t>exact</a:t>
            </a:r>
            <a:r>
              <a:rPr lang="en-US" dirty="0" smtClean="0"/>
              <a:t> representation of his nature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5:19-38</a:t>
            </a:r>
          </a:p>
          <a:p>
            <a:pPr lvl="1"/>
            <a:r>
              <a:rPr lang="en-US" dirty="0" smtClean="0"/>
              <a:t>Jesus does only what he sees the Father </a:t>
            </a:r>
            <a:r>
              <a:rPr lang="en-US" u="sng" dirty="0" smtClean="0"/>
              <a:t>doing</a:t>
            </a:r>
          </a:p>
          <a:p>
            <a:pPr lvl="1"/>
            <a:r>
              <a:rPr lang="en-US" dirty="0" smtClean="0"/>
              <a:t>I carry out the </a:t>
            </a:r>
            <a:r>
              <a:rPr lang="en-US" u="sng" dirty="0" smtClean="0"/>
              <a:t>will</a:t>
            </a:r>
            <a:r>
              <a:rPr lang="en-US" dirty="0" smtClean="0"/>
              <a:t> of the one who sent me</a:t>
            </a:r>
          </a:p>
          <a:p>
            <a:pPr lvl="1"/>
            <a:r>
              <a:rPr lang="en-US" dirty="0" smtClean="0"/>
              <a:t>You have never heard his voice or seen his face</a:t>
            </a:r>
          </a:p>
          <a:p>
            <a:pPr lvl="1"/>
            <a:r>
              <a:rPr lang="en-US" dirty="0" smtClean="0"/>
              <a:t>You do not have his </a:t>
            </a:r>
            <a:r>
              <a:rPr lang="en-US" u="sng" dirty="0" smtClean="0"/>
              <a:t>message</a:t>
            </a:r>
            <a:r>
              <a:rPr lang="en-US" dirty="0" smtClean="0"/>
              <a:t> in your heart because you do not believe me the one he sent to you</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7:14-24</a:t>
            </a:r>
          </a:p>
          <a:p>
            <a:pPr lvl="1"/>
            <a:r>
              <a:rPr lang="en-US" dirty="0" smtClean="0"/>
              <a:t>My </a:t>
            </a:r>
            <a:r>
              <a:rPr lang="en-US" u="sng" dirty="0" smtClean="0"/>
              <a:t>message</a:t>
            </a:r>
            <a:r>
              <a:rPr lang="en-US" dirty="0" smtClean="0"/>
              <a:t> is not my own – it comes from the Father who sent me</a:t>
            </a:r>
          </a:p>
          <a:p>
            <a:pPr lvl="1"/>
            <a:r>
              <a:rPr lang="en-US" dirty="0" smtClean="0"/>
              <a:t>Anyone who wants to do the </a:t>
            </a:r>
            <a:r>
              <a:rPr lang="en-US" u="sng" dirty="0" smtClean="0"/>
              <a:t>will</a:t>
            </a:r>
            <a:r>
              <a:rPr lang="en-US" dirty="0" smtClean="0"/>
              <a:t> of the Father will know whether my teaching is from God</a:t>
            </a:r>
          </a:p>
          <a:p>
            <a:pPr lvl="1"/>
            <a:r>
              <a:rPr lang="en-US" dirty="0" smtClean="0"/>
              <a:t>Look beneath the surface so you can </a:t>
            </a:r>
            <a:r>
              <a:rPr lang="en-US" u="sng" dirty="0" smtClean="0"/>
              <a:t>judge</a:t>
            </a:r>
            <a:r>
              <a:rPr lang="en-US" dirty="0" smtClean="0"/>
              <a:t> correctly (righteous judgment)</a:t>
            </a:r>
          </a:p>
          <a:p>
            <a:pPr lvl="1"/>
            <a:r>
              <a:rPr lang="en-US" dirty="0" smtClean="0"/>
              <a:t>John 7:24 (TMSG)</a:t>
            </a:r>
            <a:r>
              <a:rPr lang="en-US" b="1" dirty="0" smtClean="0"/>
              <a:t> </a:t>
            </a:r>
            <a:r>
              <a:rPr lang="en-US" baseline="30000" dirty="0" smtClean="0"/>
              <a:t>24</a:t>
            </a:r>
            <a:r>
              <a:rPr lang="en-US" dirty="0" smtClean="0"/>
              <a:t>Don’t be nitpickers; use your head—and heart!—to discern what is right, to test what is authentically right.”</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14:1-11</a:t>
            </a:r>
          </a:p>
          <a:p>
            <a:pPr lvl="1"/>
            <a:r>
              <a:rPr lang="en-US" dirty="0" smtClean="0"/>
              <a:t>If you know me you know the </a:t>
            </a:r>
            <a:r>
              <a:rPr lang="en-US" u="sng" dirty="0" smtClean="0"/>
              <a:t>Father</a:t>
            </a:r>
          </a:p>
          <a:p>
            <a:pPr lvl="1"/>
            <a:r>
              <a:rPr lang="en-US" dirty="0" smtClean="0"/>
              <a:t>You do know him and have </a:t>
            </a:r>
            <a:r>
              <a:rPr lang="en-US" u="sng" dirty="0" smtClean="0"/>
              <a:t>seen</a:t>
            </a:r>
            <a:r>
              <a:rPr lang="en-US" dirty="0" smtClean="0"/>
              <a:t> him</a:t>
            </a:r>
          </a:p>
          <a:p>
            <a:pPr lvl="1"/>
            <a:r>
              <a:rPr lang="en-US" dirty="0" smtClean="0"/>
              <a:t>Anyone who has seen me has seen the </a:t>
            </a:r>
            <a:r>
              <a:rPr lang="en-US" u="sng" dirty="0" smtClean="0"/>
              <a:t>Father</a:t>
            </a:r>
          </a:p>
          <a:p>
            <a:pPr lvl="1"/>
            <a:r>
              <a:rPr lang="en-US" dirty="0" smtClean="0"/>
              <a:t>The </a:t>
            </a:r>
            <a:r>
              <a:rPr lang="en-US" u="sng" dirty="0" smtClean="0"/>
              <a:t>words</a:t>
            </a:r>
            <a:r>
              <a:rPr lang="en-US" dirty="0" smtClean="0"/>
              <a:t> I speak, the </a:t>
            </a:r>
            <a:r>
              <a:rPr lang="en-US" u="sng" dirty="0" smtClean="0"/>
              <a:t>works</a:t>
            </a:r>
            <a:r>
              <a:rPr lang="en-US" dirty="0" smtClean="0"/>
              <a:t> I do are the Father’s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Reading of the Gospels</a:t>
            </a:r>
            <a:endParaRPr lang="en-US" dirty="0"/>
          </a:p>
        </p:txBody>
      </p:sp>
      <p:sp>
        <p:nvSpPr>
          <p:cNvPr id="3" name="Content Placeholder 2"/>
          <p:cNvSpPr>
            <a:spLocks noGrp="1"/>
          </p:cNvSpPr>
          <p:nvPr>
            <p:ph idx="1"/>
          </p:nvPr>
        </p:nvSpPr>
        <p:spPr/>
        <p:txBody>
          <a:bodyPr>
            <a:normAutofit lnSpcReduction="10000"/>
          </a:bodyPr>
          <a:lstStyle/>
          <a:p>
            <a:r>
              <a:rPr lang="en-US" dirty="0" smtClean="0"/>
              <a:t>Watch and listen</a:t>
            </a:r>
          </a:p>
          <a:p>
            <a:pPr lvl="1"/>
            <a:r>
              <a:rPr lang="en-US" dirty="0" smtClean="0"/>
              <a:t>See the Father’s </a:t>
            </a:r>
            <a:r>
              <a:rPr lang="en-US" u="sng" dirty="0" smtClean="0"/>
              <a:t>heart</a:t>
            </a:r>
            <a:r>
              <a:rPr lang="en-US" dirty="0" smtClean="0"/>
              <a:t> in Jesus’ </a:t>
            </a:r>
            <a:r>
              <a:rPr lang="en-US" u="sng" dirty="0" smtClean="0"/>
              <a:t>works</a:t>
            </a:r>
          </a:p>
          <a:p>
            <a:pPr lvl="1"/>
            <a:r>
              <a:rPr lang="en-US" dirty="0" smtClean="0"/>
              <a:t>Hear the Father’s </a:t>
            </a:r>
            <a:r>
              <a:rPr lang="en-US" u="sng" dirty="0" smtClean="0"/>
              <a:t>mind</a:t>
            </a:r>
            <a:r>
              <a:rPr lang="en-US" dirty="0" smtClean="0"/>
              <a:t> through Jesus’ </a:t>
            </a:r>
            <a:r>
              <a:rPr lang="en-US" u="sng" dirty="0" smtClean="0"/>
              <a:t>words</a:t>
            </a:r>
          </a:p>
          <a:p>
            <a:pPr lvl="1"/>
            <a:r>
              <a:rPr lang="en-US" dirty="0" smtClean="0"/>
              <a:t>Know the Father’s </a:t>
            </a:r>
            <a:r>
              <a:rPr lang="en-US" u="sng" dirty="0" smtClean="0"/>
              <a:t>will</a:t>
            </a:r>
            <a:r>
              <a:rPr lang="en-US" dirty="0" smtClean="0"/>
              <a:t> through Jesus’ </a:t>
            </a:r>
            <a:r>
              <a:rPr lang="en-US" u="sng" dirty="0" smtClean="0"/>
              <a:t>ways</a:t>
            </a:r>
          </a:p>
          <a:p>
            <a:r>
              <a:rPr lang="en-US" dirty="0" smtClean="0"/>
              <a:t>Teaching and Parables – to give people a correct perspective of the Father and his kingdom</a:t>
            </a:r>
          </a:p>
          <a:p>
            <a:r>
              <a:rPr lang="en-US" dirty="0" smtClean="0"/>
              <a:t>Evangelical – that all might be saved</a:t>
            </a:r>
          </a:p>
          <a:p>
            <a:r>
              <a:rPr lang="en-US" dirty="0" smtClean="0"/>
              <a:t>Ethical – that all might know right from wrong</a:t>
            </a:r>
          </a:p>
          <a:p>
            <a:r>
              <a:rPr lang="en-US" dirty="0" smtClean="0"/>
              <a:t>Accurate but incomplete – John 21:24-25</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John 3:1-3</a:t>
            </a:r>
          </a:p>
          <a:p>
            <a:pPr lvl="1"/>
            <a:r>
              <a:rPr lang="en-US" dirty="0" smtClean="0"/>
              <a:t>We know you are a teacher sent from </a:t>
            </a:r>
            <a:r>
              <a:rPr lang="en-US" u="sng" dirty="0" smtClean="0"/>
              <a:t>God</a:t>
            </a:r>
          </a:p>
          <a:p>
            <a:pPr lvl="1"/>
            <a:r>
              <a:rPr lang="en-US" dirty="0" smtClean="0"/>
              <a:t>Unless you are </a:t>
            </a:r>
            <a:r>
              <a:rPr lang="en-US" u="sng" dirty="0" smtClean="0"/>
              <a:t>born again</a:t>
            </a:r>
            <a:r>
              <a:rPr lang="en-US" dirty="0" smtClean="0"/>
              <a:t>, you cannot see the kingdom of God</a:t>
            </a:r>
          </a:p>
          <a:p>
            <a:r>
              <a:rPr lang="en-US" dirty="0" smtClean="0"/>
              <a:t>1 Corinthians 2:14 - 15</a:t>
            </a:r>
            <a:r>
              <a:rPr lang="en-US" b="1" dirty="0" smtClean="0"/>
              <a:t> </a:t>
            </a:r>
            <a:r>
              <a:rPr lang="en-US" baseline="30000" dirty="0" smtClean="0"/>
              <a:t>14</a:t>
            </a:r>
            <a:r>
              <a:rPr lang="en-US" dirty="0" smtClean="0"/>
              <a:t>But people who aren’t spiritual can’t receive these truths from God’s Spirit. It all sounds foolish to them and they can’t understand it, for only those who are spiritual can understand what the Spirit means.  </a:t>
            </a:r>
            <a:r>
              <a:rPr lang="en-US" baseline="30000" dirty="0" smtClean="0"/>
              <a:t>15</a:t>
            </a:r>
            <a:r>
              <a:rPr lang="en-US" dirty="0" smtClean="0"/>
              <a:t>Those who are spiritual can evaluate all things, but they themselves cannot be evaluated by others.  </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2895600" cy="6172200"/>
          </a:xfrm>
        </p:spPr>
        <p:txBody>
          <a:bodyPr/>
          <a:lstStyle/>
          <a:p>
            <a:r>
              <a:rPr lang="en-US" dirty="0" smtClean="0"/>
              <a:t>The Pastor’s Stump Feature Just for fun and discovery– asking questions that arise as you read the gospels</a:t>
            </a:r>
            <a:endParaRPr lang="en-US" dirty="0"/>
          </a:p>
        </p:txBody>
      </p:sp>
      <p:pic>
        <p:nvPicPr>
          <p:cNvPr id="1026" name="Picture 2"/>
          <p:cNvPicPr>
            <a:picLocks noChangeAspect="1" noChangeArrowheads="1"/>
          </p:cNvPicPr>
          <p:nvPr/>
        </p:nvPicPr>
        <p:blipFill>
          <a:blip r:embed="rId2" cstate="print"/>
          <a:srcRect l="34805"/>
          <a:stretch>
            <a:fillRect/>
          </a:stretch>
        </p:blipFill>
        <p:spPr bwMode="auto">
          <a:xfrm>
            <a:off x="5334000" y="152400"/>
            <a:ext cx="3657600" cy="461243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52400" y="4419600"/>
            <a:ext cx="2133600" cy="185547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r="7724"/>
          <a:stretch>
            <a:fillRect/>
          </a:stretch>
        </p:blipFill>
        <p:spPr bwMode="auto">
          <a:xfrm>
            <a:off x="152400" y="152400"/>
            <a:ext cx="2162175" cy="42862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Knowing God Through Jesus</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John 17:3</a:t>
            </a:r>
          </a:p>
          <a:p>
            <a:pPr lvl="1"/>
            <a:r>
              <a:rPr lang="en-US" dirty="0" smtClean="0"/>
              <a:t>This is eternal life</a:t>
            </a:r>
          </a:p>
          <a:p>
            <a:pPr lvl="2"/>
            <a:r>
              <a:rPr lang="en-US" dirty="0" smtClean="0"/>
              <a:t>to know </a:t>
            </a:r>
            <a:r>
              <a:rPr lang="en-US" u="sng" dirty="0" smtClean="0"/>
              <a:t>God</a:t>
            </a:r>
            <a:r>
              <a:rPr lang="en-US" dirty="0" smtClean="0"/>
              <a:t>, the only true God</a:t>
            </a:r>
          </a:p>
          <a:p>
            <a:pPr lvl="2"/>
            <a:r>
              <a:rPr lang="en-US" dirty="0" smtClean="0"/>
              <a:t>To know </a:t>
            </a:r>
            <a:r>
              <a:rPr lang="en-US" u="sng" dirty="0" smtClean="0"/>
              <a:t>Jesus</a:t>
            </a:r>
            <a:r>
              <a:rPr lang="en-US" dirty="0" smtClean="0"/>
              <a:t>, the one sent to earth</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 distorted view of God elicits inappropriate responses to God and concludes in unwanted results from </a:t>
            </a:r>
            <a:r>
              <a:rPr lang="en-US" dirty="0" smtClean="0"/>
              <a:t>God</a:t>
            </a:r>
          </a:p>
          <a:p>
            <a:r>
              <a:rPr lang="en-US" dirty="0" smtClean="0"/>
              <a:t>A distorted view of God misrepresents him to </a:t>
            </a:r>
            <a:r>
              <a:rPr lang="en-US" dirty="0" smtClean="0"/>
              <a:t>others</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Jesus – the Fullness of God </a:t>
            </a:r>
            <a:endParaRPr lang="en-US" dirty="0"/>
          </a:p>
        </p:txBody>
      </p:sp>
      <p:sp>
        <p:nvSpPr>
          <p:cNvPr id="3" name="Content Placeholder 2"/>
          <p:cNvSpPr>
            <a:spLocks noGrp="1"/>
          </p:cNvSpPr>
          <p:nvPr>
            <p:ph idx="1"/>
          </p:nvPr>
        </p:nvSpPr>
        <p:spPr/>
        <p:txBody>
          <a:bodyPr>
            <a:normAutofit/>
          </a:bodyPr>
          <a:lstStyle/>
          <a:p>
            <a:r>
              <a:rPr lang="en-US" dirty="0" smtClean="0"/>
              <a:t>John 1:1-18</a:t>
            </a:r>
          </a:p>
          <a:p>
            <a:pPr lvl="1"/>
            <a:r>
              <a:rPr lang="en-US" dirty="0" smtClean="0"/>
              <a:t>The Word was </a:t>
            </a:r>
            <a:r>
              <a:rPr lang="en-US" u="sng" dirty="0" smtClean="0"/>
              <a:t>God</a:t>
            </a:r>
          </a:p>
          <a:p>
            <a:pPr lvl="1"/>
            <a:r>
              <a:rPr lang="en-US" dirty="0" smtClean="0"/>
              <a:t>God created everything through </a:t>
            </a:r>
            <a:r>
              <a:rPr lang="en-US" u="sng" dirty="0" smtClean="0"/>
              <a:t>him</a:t>
            </a:r>
          </a:p>
          <a:p>
            <a:pPr lvl="1"/>
            <a:r>
              <a:rPr lang="en-US" dirty="0" smtClean="0"/>
              <a:t>The Word became </a:t>
            </a:r>
            <a:r>
              <a:rPr lang="en-US" u="sng" dirty="0" smtClean="0"/>
              <a:t>human</a:t>
            </a:r>
            <a:r>
              <a:rPr lang="en-US" dirty="0" smtClean="0"/>
              <a:t> and made his home with us</a:t>
            </a:r>
          </a:p>
          <a:p>
            <a:pPr lvl="1"/>
            <a:r>
              <a:rPr lang="en-US" dirty="0" smtClean="0"/>
              <a:t>Jesus, who is God himself, has </a:t>
            </a:r>
            <a:r>
              <a:rPr lang="en-US" u="sng" dirty="0" smtClean="0"/>
              <a:t>revealed</a:t>
            </a:r>
            <a:r>
              <a:rPr lang="en-US" dirty="0" smtClean="0"/>
              <a:t> God to us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Colossians 2:6-10</a:t>
            </a:r>
          </a:p>
          <a:p>
            <a:pPr lvl="1"/>
            <a:r>
              <a:rPr lang="en-US" dirty="0" smtClean="0"/>
              <a:t>In Christ lives all the fullness of </a:t>
            </a:r>
            <a:r>
              <a:rPr lang="en-US" u="sng" dirty="0" smtClean="0"/>
              <a:t>God</a:t>
            </a:r>
            <a:r>
              <a:rPr lang="en-US" dirty="0" smtClean="0"/>
              <a:t> in a human body</a:t>
            </a:r>
          </a:p>
          <a:p>
            <a:pPr lvl="1"/>
            <a:r>
              <a:rPr lang="en-US" dirty="0" smtClean="0"/>
              <a:t>Let your </a:t>
            </a:r>
            <a:r>
              <a:rPr lang="en-US" u="sng" dirty="0" smtClean="0"/>
              <a:t>roots</a:t>
            </a:r>
            <a:r>
              <a:rPr lang="en-US" dirty="0" smtClean="0"/>
              <a:t> grow down into him</a:t>
            </a:r>
          </a:p>
          <a:p>
            <a:pPr lvl="1"/>
            <a:r>
              <a:rPr lang="en-US" dirty="0" smtClean="0"/>
              <a:t>Your </a:t>
            </a:r>
            <a:r>
              <a:rPr lang="en-US" u="sng" dirty="0" smtClean="0"/>
              <a:t>faith</a:t>
            </a:r>
            <a:r>
              <a:rPr lang="en-US" dirty="0" smtClean="0"/>
              <a:t> will grow strong in the truth</a:t>
            </a:r>
          </a:p>
          <a:p>
            <a:pPr lvl="1"/>
            <a:r>
              <a:rPr lang="en-US" dirty="0" smtClean="0"/>
              <a:t>Not captured by human </a:t>
            </a:r>
            <a:r>
              <a:rPr lang="en-US" u="sng" dirty="0" smtClean="0"/>
              <a:t>thinking</a:t>
            </a:r>
            <a:r>
              <a:rPr lang="en-US" dirty="0" smtClean="0"/>
              <a:t> (traditions of men – invalidate God’s word- Matthew 15:6)</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The fullness of God – the Godhead, three in one - Trinity</a:t>
            </a:r>
          </a:p>
          <a:p>
            <a:pPr lvl="1"/>
            <a:r>
              <a:rPr lang="en-US" dirty="0" smtClean="0"/>
              <a:t>God the Father</a:t>
            </a:r>
          </a:p>
          <a:p>
            <a:pPr lvl="1"/>
            <a:r>
              <a:rPr lang="en-US" dirty="0" smtClean="0"/>
              <a:t>God the Son – Jesus Christ</a:t>
            </a:r>
          </a:p>
          <a:p>
            <a:pPr lvl="1"/>
            <a:r>
              <a:rPr lang="en-US" dirty="0" smtClean="0"/>
              <a:t>God the Holy Spirit – the power of the Most High</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OT – </a:t>
            </a:r>
            <a:r>
              <a:rPr lang="en-US" dirty="0" err="1" smtClean="0"/>
              <a:t>Elohim</a:t>
            </a:r>
            <a:r>
              <a:rPr lang="en-US" dirty="0" smtClean="0"/>
              <a:t> – let US make man in OUR image</a:t>
            </a:r>
          </a:p>
          <a:p>
            <a:pPr lvl="1"/>
            <a:r>
              <a:rPr lang="en-US" dirty="0" smtClean="0"/>
              <a:t>NT – </a:t>
            </a:r>
          </a:p>
          <a:p>
            <a:pPr lvl="2"/>
            <a:r>
              <a:rPr lang="en-US" dirty="0" smtClean="0"/>
              <a:t>Jesus’ baptism -  Jesus in the water, Spirit descending like a dove, and a voice from heaven “This is my dearly loved son”</a:t>
            </a:r>
          </a:p>
          <a:p>
            <a:pPr lvl="2"/>
            <a:r>
              <a:rPr lang="en-US" dirty="0" smtClean="0"/>
              <a:t>2 Corinthians 13:14 - May the grace of the Lord Jesus Christ, the love of God, and the fellowship of the Holy Spirit be with you all.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2 Corinthians 5:17-19</a:t>
            </a:r>
          </a:p>
          <a:p>
            <a:pPr lvl="1"/>
            <a:r>
              <a:rPr lang="en-US" dirty="0" smtClean="0"/>
              <a:t>God was in </a:t>
            </a:r>
            <a:r>
              <a:rPr lang="en-US" u="sng" dirty="0" smtClean="0"/>
              <a:t>Christ</a:t>
            </a:r>
            <a:r>
              <a:rPr lang="en-US" dirty="0" smtClean="0"/>
              <a:t> reconciling the world to himself</a:t>
            </a:r>
          </a:p>
          <a:p>
            <a:pPr lvl="1"/>
            <a:r>
              <a:rPr lang="en-US" dirty="0" smtClean="0"/>
              <a:t>No longer counting peoples </a:t>
            </a:r>
            <a:r>
              <a:rPr lang="en-US" u="sng" dirty="0" smtClean="0"/>
              <a:t>sins</a:t>
            </a:r>
            <a:r>
              <a:rPr lang="en-US" dirty="0" smtClean="0"/>
              <a:t> against them</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8059</TotalTime>
  <Words>619</Words>
  <Application>Microsoft Office PowerPoint</Application>
  <PresentationFormat>On-screen Show (4:3)</PresentationFormat>
  <Paragraphs>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Knowing God Through Jesus</vt:lpstr>
      <vt:lpstr>Slide 3</vt:lpstr>
      <vt:lpstr>Slide 4</vt:lpstr>
      <vt:lpstr>I. Jesus – the Fullness of God </vt:lpstr>
      <vt:lpstr>Slide 6</vt:lpstr>
      <vt:lpstr>Slide 7</vt:lpstr>
      <vt:lpstr>Slide 8</vt:lpstr>
      <vt:lpstr>Slide 9</vt:lpstr>
      <vt:lpstr>II. Jesus’ Teaching from the Father  </vt:lpstr>
      <vt:lpstr>Slide 11</vt:lpstr>
      <vt:lpstr>Slide 12</vt:lpstr>
      <vt:lpstr>Slide 13</vt:lpstr>
      <vt:lpstr>III. Reading of the Gospels</vt:lpstr>
      <vt:lpstr>Slide 15</vt:lpstr>
      <vt:lpstr>Slide 16</vt:lpstr>
      <vt:lpstr>Slide 17</vt:lpstr>
      <vt:lpstr>IV. </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129</cp:revision>
  <dcterms:created xsi:type="dcterms:W3CDTF">2010-04-18T00:31:04Z</dcterms:created>
  <dcterms:modified xsi:type="dcterms:W3CDTF">2011-05-15T12:09:03Z</dcterms:modified>
</cp:coreProperties>
</file>