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73" r:id="rId2"/>
    <p:sldId id="276" r:id="rId3"/>
    <p:sldId id="256" r:id="rId4"/>
    <p:sldId id="309" r:id="rId5"/>
    <p:sldId id="310" r:id="rId6"/>
    <p:sldId id="319" r:id="rId7"/>
    <p:sldId id="300" r:id="rId8"/>
    <p:sldId id="287" r:id="rId9"/>
    <p:sldId id="303" r:id="rId10"/>
    <p:sldId id="304" r:id="rId11"/>
    <p:sldId id="320" r:id="rId12"/>
    <p:sldId id="321" r:id="rId13"/>
    <p:sldId id="306" r:id="rId14"/>
    <p:sldId id="307" r:id="rId15"/>
    <p:sldId id="311" r:id="rId16"/>
    <p:sldId id="258" r:id="rId17"/>
    <p:sldId id="298" r:id="rId18"/>
    <p:sldId id="286" r:id="rId19"/>
    <p:sldId id="312" r:id="rId20"/>
    <p:sldId id="313" r:id="rId21"/>
    <p:sldId id="314" r:id="rId22"/>
    <p:sldId id="315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59" r:id="rId31"/>
    <p:sldId id="295" r:id="rId32"/>
    <p:sldId id="296" r:id="rId33"/>
    <p:sldId id="283" r:id="rId34"/>
    <p:sldId id="297" r:id="rId35"/>
    <p:sldId id="284" r:id="rId3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  <a:srgbClr val="800000"/>
    <a:srgbClr val="FF00FF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76" autoAdjust="0"/>
  </p:normalViewPr>
  <p:slideViewPr>
    <p:cSldViewPr>
      <p:cViewPr varScale="1">
        <p:scale>
          <a:sx n="73" d="100"/>
          <a:sy n="73" d="100"/>
        </p:scale>
        <p:origin x="-516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824F0-0408-4E5E-B0D8-53D2504F9A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F30E3-520D-4312-BF93-9203D6796065}" type="slidenum">
              <a:rPr lang="en-US"/>
              <a:pPr/>
              <a:t>1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E070-E787-4BFC-B40E-B5A2EDACF87D}" type="slidenum">
              <a:rPr lang="en-US"/>
              <a:pPr/>
              <a:t>10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E070-E787-4BFC-B40E-B5A2EDACF87D}" type="slidenum">
              <a:rPr lang="en-US"/>
              <a:pPr/>
              <a:t>11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E070-E787-4BFC-B40E-B5A2EDACF87D}" type="slidenum">
              <a:rPr lang="en-US"/>
              <a:pPr/>
              <a:t>12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E070-E787-4BFC-B40E-B5A2EDACF87D}" type="slidenum">
              <a:rPr lang="en-US"/>
              <a:pPr/>
              <a:t>13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E070-E787-4BFC-B40E-B5A2EDACF87D}" type="slidenum">
              <a:rPr lang="en-US"/>
              <a:pPr/>
              <a:t>14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E070-E787-4BFC-B40E-B5A2EDACF87D}" type="slidenum">
              <a:rPr lang="en-US"/>
              <a:pPr/>
              <a:t>15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47B61A-5FB0-4BA8-8775-314CE2E1F0AB}" type="slidenum">
              <a:rPr lang="en-US"/>
              <a:pPr/>
              <a:t>16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DB233-29DC-4AC4-87AE-EDA9362BC271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81F20-9E28-4290-A753-BB7A2081C0D3}" type="slidenum">
              <a:rPr lang="en-US"/>
              <a:pPr/>
              <a:t>18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81F20-9E28-4290-A753-BB7A2081C0D3}" type="slidenum">
              <a:rPr lang="en-US"/>
              <a:pPr/>
              <a:t>19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0B6085-AF30-471A-987C-7EC008369667}" type="slidenum">
              <a:rPr lang="en-US"/>
              <a:pPr/>
              <a:t>2</a:t>
            </a:fld>
            <a:endParaRPr lang="en-US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81F20-9E28-4290-A753-BB7A2081C0D3}" type="slidenum">
              <a:rPr lang="en-US"/>
              <a:pPr/>
              <a:t>20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81F20-9E28-4290-A753-BB7A2081C0D3}" type="slidenum">
              <a:rPr lang="en-US"/>
              <a:pPr/>
              <a:t>21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81F20-9E28-4290-A753-BB7A2081C0D3}" type="slidenum">
              <a:rPr lang="en-US"/>
              <a:pPr/>
              <a:t>22</a:t>
            </a:fld>
            <a:endParaRPr 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FCB49C-937C-4A13-84B3-F26BD6666DCD}" type="slidenum">
              <a:rPr lang="en-US"/>
              <a:pPr/>
              <a:t>23</a:t>
            </a:fld>
            <a:endParaRPr 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0FEBD-C6EA-48BF-BEFE-E5C9682984E4}" type="slidenum">
              <a:rPr lang="en-US"/>
              <a:pPr/>
              <a:t>24</a:t>
            </a:fld>
            <a:endParaRPr 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26C23-7D78-4A65-BA9C-ED8C49B35307}" type="slidenum">
              <a:rPr lang="en-US"/>
              <a:pPr/>
              <a:t>25</a:t>
            </a:fld>
            <a:endParaRPr 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30B668-E294-4FC1-BEA8-A0B0845B15DF}" type="slidenum">
              <a:rPr lang="en-US"/>
              <a:pPr/>
              <a:t>26</a:t>
            </a:fld>
            <a:endParaRPr lang="en-US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4D676-7126-4053-80AE-F560DBC7AC26}" type="slidenum">
              <a:rPr lang="en-US"/>
              <a:pPr/>
              <a:t>27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77671-2BD8-4968-8893-E7F430144904}" type="slidenum">
              <a:rPr lang="en-US"/>
              <a:pPr/>
              <a:t>28</a:t>
            </a:fld>
            <a:endParaRPr lang="en-US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48374A-65B5-42BE-A2FA-06427325F5B6}" type="slidenum">
              <a:rPr lang="en-US"/>
              <a:pPr/>
              <a:t>29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AF940-A202-43A6-BF0A-C9ACC9A7DD39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7CB20-4280-4156-AA0C-C0EB8BE1B3C3}" type="slidenum">
              <a:rPr lang="en-US"/>
              <a:pPr/>
              <a:t>30</a:t>
            </a:fld>
            <a:endParaRPr lang="en-US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711FF-B2F8-4DB9-9389-AE52BB89AD37}" type="slidenum">
              <a:rPr lang="en-US"/>
              <a:pPr/>
              <a:t>31</a:t>
            </a:fld>
            <a:endParaRPr lang="en-US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1DBDE-9237-42FF-B5AA-8BA7F349F09C}" type="slidenum">
              <a:rPr lang="en-US"/>
              <a:pPr/>
              <a:t>32</a:t>
            </a:fld>
            <a:endParaRPr lang="en-US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D7B6B-CE4F-40F0-B046-F8FE5D3995ED}" type="slidenum">
              <a:rPr lang="en-US"/>
              <a:pPr/>
              <a:t>33</a:t>
            </a:fld>
            <a:endParaRPr 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97B0E-3FF1-4EA8-AEF3-0B4739CEFF40}" type="slidenum">
              <a:rPr lang="en-US"/>
              <a:pPr/>
              <a:t>34</a:t>
            </a:fld>
            <a:endParaRPr lang="en-US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2E8C7-F9FD-4CEF-8D67-B85C99E85374}" type="slidenum">
              <a:rPr lang="en-US"/>
              <a:pPr/>
              <a:t>35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E070-E787-4BFC-B40E-B5A2EDACF87D}" type="slidenum">
              <a:rPr lang="en-US"/>
              <a:pPr/>
              <a:t>4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5AF940-A202-43A6-BF0A-C9ACC9A7DD39}" type="slidenum">
              <a:rPr lang="en-US"/>
              <a:pPr/>
              <a:t>5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F30E3-520D-4312-BF93-9203D6796065}" type="slidenum">
              <a:rPr lang="en-US"/>
              <a:pPr/>
              <a:t>6</a:t>
            </a:fld>
            <a:endParaRPr lang="en-US"/>
          </a:p>
        </p:txBody>
      </p:sp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E070-E787-4BFC-B40E-B5A2EDACF87D}" type="slidenum">
              <a:rPr lang="en-US"/>
              <a:pPr/>
              <a:t>7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060FC-C7A4-4166-851A-51FBFC4AAF63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4E070-E787-4BFC-B40E-B5A2EDACF87D}" type="slidenum">
              <a:rPr lang="en-US"/>
              <a:pPr/>
              <a:t>9</a:t>
            </a:fld>
            <a:endParaRPr lang="en-US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058BEB-89EA-4371-A27E-B9A5CE071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1B5B8-60BE-42D9-85BF-943A709A7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3EBBC3-D3B6-4B1B-8934-9570145A4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B94EC-9DD1-4317-91E7-53605A1DE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DA56-B5AD-43E8-8E24-62AEB918FD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BCAF-D78C-4451-8B91-479D4B913F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098CD-BDE3-40D1-8544-1154C11F0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A92C7-9BE7-4CBE-AF95-858AE5AC9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9D2A2-2C50-4E80-8779-78A3E6FDD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33AB3-C77C-488C-B547-A833C3B72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DD89F-583C-4CEC-8461-71D8806CD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800000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552EAF-338E-4234-BCD9-02D18A26E3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●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▪"/>
        <a:defRPr sz="2800">
          <a:solidFill>
            <a:schemeClr val="bg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How Jesus loves his bride Ephesians 5:25-29</a:t>
            </a:r>
          </a:p>
          <a:p>
            <a:pPr lvl="1"/>
            <a:r>
              <a:rPr lang="en-US" dirty="0" smtClean="0"/>
              <a:t>Submission –to </a:t>
            </a:r>
            <a:r>
              <a:rPr lang="en-US" dirty="0" smtClean="0"/>
              <a:t>one </a:t>
            </a:r>
            <a:r>
              <a:rPr lang="en-US" dirty="0" smtClean="0"/>
              <a:t>another v. 21</a:t>
            </a:r>
          </a:p>
          <a:p>
            <a:pPr lvl="1"/>
            <a:r>
              <a:rPr lang="en-US" b="1" dirty="0" smtClean="0"/>
              <a:t>Philippians 2:5 - 8 </a:t>
            </a:r>
            <a:r>
              <a:rPr lang="en-US" baseline="30000" dirty="0">
                <a:solidFill>
                  <a:schemeClr val="bg1"/>
                </a:solidFill>
                <a:latin typeface="+mn-lt"/>
                <a:cs typeface="+mn-cs"/>
              </a:rPr>
              <a:t>5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You must have the same attitude that Christ Jesus had. </a:t>
            </a:r>
            <a:r>
              <a:rPr lang="en-US" dirty="0" smtClean="0"/>
              <a:t>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cs typeface="+mn-cs"/>
              </a:rPr>
              <a:t>6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Though 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he was God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he 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did not think of equality with God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as 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something to cling to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3886200" cy="5440363"/>
          </a:xfrm>
        </p:spPr>
        <p:txBody>
          <a:bodyPr/>
          <a:lstStyle/>
          <a:p>
            <a:pPr lvl="1"/>
            <a:r>
              <a:rPr lang="en-US" dirty="0" smtClean="0"/>
              <a:t>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cs typeface="+mn-cs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Instead, he gave up his divine privileges;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he took the humble position of a slave and was born as a human being.</a:t>
            </a:r>
            <a:r>
              <a:rPr lang="en-US" dirty="0" smtClean="0"/>
              <a:t>  </a:t>
            </a:r>
            <a:endParaRPr lang="en-US" dirty="0" smtClean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9" y="0"/>
            <a:ext cx="51435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4419600" cy="5440363"/>
          </a:xfrm>
        </p:spPr>
        <p:txBody>
          <a:bodyPr/>
          <a:lstStyle/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When he appeared in human form,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cs typeface="+mn-cs"/>
              </a:rPr>
              <a:t>8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he humbled himself in obedience to God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and died a criminal’s death on a cross.</a:t>
            </a:r>
            <a:r>
              <a:rPr lang="en-US" dirty="0" smtClean="0"/>
              <a:t> 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0"/>
            <a:ext cx="4876800" cy="962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534400" cy="5440363"/>
          </a:xfrm>
        </p:spPr>
        <p:txBody>
          <a:bodyPr/>
          <a:lstStyle/>
          <a:p>
            <a:r>
              <a:rPr lang="en-US" dirty="0" smtClean="0"/>
              <a:t>The church submits to Christ – Ephesians 5:22-24</a:t>
            </a:r>
          </a:p>
          <a:p>
            <a:pPr lvl="1"/>
            <a:r>
              <a:rPr lang="en-US" dirty="0" smtClean="0"/>
              <a:t>V. 21 submit to one another</a:t>
            </a:r>
          </a:p>
          <a:p>
            <a:pPr lvl="1"/>
            <a:r>
              <a:rPr lang="en-US" dirty="0" smtClean="0"/>
              <a:t>Submit to your husbands in everything          (Col. 3:18 – as is fitting for those who belong to the Lord)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Who has the greater responsibility?</a:t>
            </a:r>
          </a:p>
          <a:p>
            <a:pPr lvl="1"/>
            <a:r>
              <a:rPr lang="en-US" b="1" dirty="0" smtClean="0"/>
              <a:t>Romans 5:8 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cs typeface="+mn-cs"/>
              </a:rPr>
              <a:t>8</a:t>
            </a:r>
            <a:r>
              <a:rPr lang="en-US" dirty="0" smtClean="0"/>
              <a:t>…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in </a:t>
            </a: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that while we were yet sinners, Christ died for us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 smtClean="0"/>
              <a:t>2 Corinthians 5:14 - 15  </a:t>
            </a:r>
            <a:r>
              <a:rPr lang="en-US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14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the love of Christ controls us, having concluded this, that one died for all, therefore all died; </a:t>
            </a:r>
            <a:r>
              <a:rPr lang="en-US" dirty="0" smtClean="0"/>
              <a:t> </a:t>
            </a:r>
            <a:r>
              <a:rPr lang="en-US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15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He died for all, so that they who live might no longer live for themselves, but for Him who died and rose again on their behalf.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III</a:t>
            </a:r>
            <a:r>
              <a:rPr lang="en-US" sz="4000" dirty="0" smtClean="0"/>
              <a:t>.  The Consummation 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 smtClean="0"/>
              <a:t>Revelation 19:7 - 9 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Let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 be glad and rejoice,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let us give honor to him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3505200" cy="5440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the time has come for the wedding feast of the Lamb,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his bride has prepared herself.</a:t>
            </a:r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588" y="0"/>
            <a:ext cx="5205412" cy="68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3505200" cy="5440363"/>
          </a:xfrm>
        </p:spPr>
        <p:txBody>
          <a:bodyPr/>
          <a:lstStyle/>
          <a:p>
            <a:pPr>
              <a:buNone/>
            </a:pP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8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She has been given the finest of pure white linen to wear.”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For the fine linen represents the good deeds of God’s holy people.</a:t>
            </a:r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588" y="0"/>
            <a:ext cx="5205412" cy="68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0425"/>
            <a:ext cx="8001000" cy="1470025"/>
          </a:xfrm>
        </p:spPr>
        <p:txBody>
          <a:bodyPr/>
          <a:lstStyle/>
          <a:p>
            <a:pPr algn="ctr"/>
            <a:r>
              <a:rPr lang="en-US" dirty="0" smtClean="0"/>
              <a:t>Jesus and His Bride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35052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the angel said to me, “Write this: Blessed are those who are invited to the wedding feast of the Lamb.” And he added, “These are true words that come from God.”</a:t>
            </a:r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588" y="0"/>
            <a:ext cx="5205412" cy="68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3505200" cy="5440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588" y="0"/>
            <a:ext cx="5205412" cy="68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3505200" cy="5440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8588" y="0"/>
            <a:ext cx="5205412" cy="686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. Jesus The Bridegroom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John 3:28 - 30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28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“You yourselves are my witnesses that I said, ‘I am not the Christ,’ but, ‘I have been sent ahead of Him.’ </a:t>
            </a:r>
            <a:r>
              <a:rPr lang="en-US" dirty="0" smtClean="0"/>
              <a:t>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29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“He who has the bride is the bridegroom; but the friend of the bridegroom, who stands and hears him, rejoices greatly because of the bridegroom’s voice. So this joy of mine has been made full. </a:t>
            </a:r>
            <a:r>
              <a:rPr lang="en-US" dirty="0" smtClean="0"/>
              <a:t>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30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“He must increase, but I must decrease.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IV.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V. 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 smtClean="0"/>
              <a:t>Isaiah 62:5 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… And </a:t>
            </a:r>
            <a:r>
              <a:rPr lang="en-US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the bridegroom rejoices over the bride,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your God will rejoice over you.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Jesus Loves his Bride </a:t>
            </a: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4038600" cy="5440363"/>
          </a:xfrm>
        </p:spPr>
        <p:txBody>
          <a:bodyPr/>
          <a:lstStyle/>
          <a:p>
            <a:r>
              <a:rPr lang="en-US" b="1" dirty="0" smtClean="0"/>
              <a:t>Ephesians 5:31 - 32 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31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As the Scriptures say, “A man leaves his father and mother and is joined to his wife, and the two are united into one.”</a:t>
            </a:r>
            <a:r>
              <a:rPr lang="en-US" dirty="0" smtClean="0"/>
              <a:t>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32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 is a great mystery, but it is an illustration of the way Christ and the church are one.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 l="9706" b="12215"/>
          <a:stretch>
            <a:fillRect/>
          </a:stretch>
        </p:blipFill>
        <p:spPr bwMode="auto">
          <a:xfrm>
            <a:off x="4419600" y="0"/>
            <a:ext cx="4724400" cy="687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b="1" dirty="0" smtClean="0"/>
              <a:t>Genesis 2:21 - 24 </a:t>
            </a:r>
            <a:r>
              <a:rPr lang="en-US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21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 the LORD God caused the man to fall into a deep sleep. While the man slept, the LORD God took out one of the man’s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ribs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closed up the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opening.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/>
              <a:t> </a:t>
            </a:r>
            <a:r>
              <a:rPr lang="en-US" baseline="300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22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Then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LORD God made a woman from the rib, and he brought her to the man. </a:t>
            </a:r>
            <a:r>
              <a:rPr lang="en-US" dirty="0" smtClean="0"/>
              <a:t> </a:t>
            </a:r>
            <a:r>
              <a:rPr lang="en-US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23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“At last!” the man exclaimed. 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 one is bone from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my bone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flesh from my flesh!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She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will be called ‘woman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,’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because 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she was taken from ‘man.’”</a:t>
            </a:r>
            <a:r>
              <a:rPr lang="en-US" dirty="0" smtClean="0"/>
              <a:t> </a:t>
            </a:r>
            <a:r>
              <a:rPr lang="en-US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24</a:t>
            </a:r>
            <a:r>
              <a:rPr lang="en-U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This explains why a man leaves his father and mother and is joined to his wife, and the two are united into one.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1963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Marriage is an example of Jesus and his church</a:t>
            </a:r>
          </a:p>
          <a:p>
            <a:r>
              <a:rPr lang="en-US" dirty="0" smtClean="0"/>
              <a:t>Jesus and his church are an example for the husband and wife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468</Words>
  <Application>Microsoft Office PowerPoint</Application>
  <PresentationFormat>On-screen Show (4:3)</PresentationFormat>
  <Paragraphs>62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Wingdings</vt:lpstr>
      <vt:lpstr>Default Design</vt:lpstr>
      <vt:lpstr>Slide 1</vt:lpstr>
      <vt:lpstr>Jesus and His Bride</vt:lpstr>
      <vt:lpstr>I. Jesus The Bridegroom</vt:lpstr>
      <vt:lpstr>Slide 4</vt:lpstr>
      <vt:lpstr>II. Jesus Loves his Bride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III.  The Consummation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IV.  </vt:lpstr>
      <vt:lpstr>Slide 31</vt:lpstr>
      <vt:lpstr>Slide 32</vt:lpstr>
      <vt:lpstr>V.  </vt:lpstr>
      <vt:lpstr>Slide 34</vt:lpstr>
      <vt:lpstr>Slide 35</vt:lpstr>
    </vt:vector>
  </TitlesOfParts>
  <Company>Praise Fellowship 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</dc:title>
  <dc:creator>Roger Langworthy</dc:creator>
  <cp:lastModifiedBy>Roger Langworthy</cp:lastModifiedBy>
  <cp:revision>106</cp:revision>
  <dcterms:created xsi:type="dcterms:W3CDTF">2005-03-31T19:57:45Z</dcterms:created>
  <dcterms:modified xsi:type="dcterms:W3CDTF">2010-04-11T12:00:24Z</dcterms:modified>
</cp:coreProperties>
</file>