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91" r:id="rId2"/>
    <p:sldId id="317" r:id="rId3"/>
    <p:sldId id="318" r:id="rId4"/>
    <p:sldId id="319" r:id="rId5"/>
    <p:sldId id="321" r:id="rId6"/>
    <p:sldId id="320" r:id="rId7"/>
    <p:sldId id="303" r:id="rId8"/>
    <p:sldId id="257" r:id="rId9"/>
    <p:sldId id="307" r:id="rId10"/>
    <p:sldId id="310" r:id="rId11"/>
    <p:sldId id="329" r:id="rId12"/>
    <p:sldId id="330" r:id="rId13"/>
    <p:sldId id="331" r:id="rId14"/>
    <p:sldId id="333" r:id="rId15"/>
    <p:sldId id="332" r:id="rId16"/>
    <p:sldId id="309" r:id="rId17"/>
    <p:sldId id="305" r:id="rId18"/>
    <p:sldId id="308" r:id="rId19"/>
    <p:sldId id="306" r:id="rId20"/>
    <p:sldId id="312" r:id="rId21"/>
    <p:sldId id="322" r:id="rId22"/>
    <p:sldId id="313" r:id="rId23"/>
    <p:sldId id="314" r:id="rId24"/>
    <p:sldId id="311" r:id="rId25"/>
    <p:sldId id="315" r:id="rId26"/>
    <p:sldId id="316" r:id="rId27"/>
    <p:sldId id="32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E40"/>
    <a:srgbClr val="800000"/>
    <a:srgbClr val="003300"/>
    <a:srgbClr val="4DB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0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603B4-DE03-4A40-8112-39CC582733D4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31148-8711-49FF-B2AA-2BBEB74EB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rgbClr val="800000"/>
              </a:gs>
              <a:gs pos="45000">
                <a:srgbClr val="002060"/>
              </a:gs>
              <a:gs pos="100000">
                <a:schemeClr val="bg2">
                  <a:shade val="30000"/>
                  <a:satMod val="2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3000">
                <a:srgbClr val="140E40">
                  <a:alpha val="0"/>
                </a:srgbClr>
              </a:gs>
              <a:gs pos="50000">
                <a:srgbClr val="002060"/>
              </a:gs>
              <a:gs pos="100000">
                <a:srgbClr val="8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800000"/>
            </a:gs>
            <a:gs pos="0">
              <a:srgbClr val="003300"/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597B-3C05-45A0-9308-CDB7789B764A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029200" y="533400"/>
            <a:ext cx="39624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Take your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only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son Isaac and sacrifice him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 day journey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-228600" y="533400"/>
            <a:ext cx="40386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We will worship and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will return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Where is the sheep for offering?</a:t>
            </a:r>
          </a:p>
          <a:p>
            <a:pPr marL="742950" lvl="1" indent="-285750">
              <a:spcBef>
                <a:spcPct val="20000"/>
              </a:spcBef>
              <a:buBlip>
                <a:blip r:embed="rId2"/>
              </a:buBlip>
            </a:pPr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God will </a:t>
            </a:r>
            <a:r>
              <a:rPr lang="en-US" sz="2800" u="sng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provide</a:t>
            </a:r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a sheep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0668" y="0"/>
            <a:ext cx="48933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562600" y="533400"/>
            <a:ext cx="32004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Isaac’s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submission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7362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304800"/>
            <a:ext cx="85344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Abraham picked up his knife to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kill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Isaac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85850"/>
            <a:ext cx="76962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76200"/>
            <a:ext cx="85344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You truly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fear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God – you have not withheld your only son from me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85850"/>
            <a:ext cx="76962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04800"/>
            <a:ext cx="85344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God provided the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sacrifice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Jehovah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Jireh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Hebrews</a:t>
            </a:r>
            <a:r>
              <a:rPr lang="en-US" dirty="0"/>
              <a:t> </a:t>
            </a:r>
            <a:r>
              <a:rPr lang="en-US" dirty="0" smtClean="0"/>
              <a:t>11:17-19</a:t>
            </a:r>
          </a:p>
          <a:p>
            <a:pPr lvl="1"/>
            <a:r>
              <a:rPr lang="en-US" dirty="0" smtClean="0"/>
              <a:t>By </a:t>
            </a:r>
            <a:r>
              <a:rPr lang="en-US" u="sng" dirty="0" smtClean="0"/>
              <a:t>faith</a:t>
            </a:r>
            <a:r>
              <a:rPr lang="en-US" dirty="0" smtClean="0"/>
              <a:t> Abraham offered Isaac as a sacrifice</a:t>
            </a:r>
          </a:p>
          <a:p>
            <a:pPr lvl="1"/>
            <a:r>
              <a:rPr lang="en-US" dirty="0" smtClean="0"/>
              <a:t>Abraham reasoned – God would bring him back to </a:t>
            </a:r>
            <a:r>
              <a:rPr lang="en-US" u="sng" dirty="0" smtClean="0"/>
              <a:t>life</a:t>
            </a:r>
          </a:p>
          <a:p>
            <a:pPr lvl="1"/>
            <a:r>
              <a:rPr lang="en-US" dirty="0" smtClean="0"/>
              <a:t>Abraham “received” his son back from the </a:t>
            </a:r>
            <a:r>
              <a:rPr lang="en-US" u="sng" dirty="0" smtClean="0"/>
              <a:t>dead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II. Result of Sacrifice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Genesis 22:15-18</a:t>
            </a:r>
          </a:p>
          <a:p>
            <a:pPr lvl="1"/>
            <a:r>
              <a:rPr lang="en-US" dirty="0" smtClean="0"/>
              <a:t>Swear by my own name – I will </a:t>
            </a:r>
            <a:r>
              <a:rPr lang="en-US" u="sng" dirty="0" smtClean="0"/>
              <a:t>bless</a:t>
            </a:r>
            <a:r>
              <a:rPr lang="en-US" dirty="0" smtClean="0"/>
              <a:t> you</a:t>
            </a:r>
          </a:p>
          <a:p>
            <a:pPr lvl="1"/>
            <a:r>
              <a:rPr lang="en-US" u="sng" dirty="0" smtClean="0"/>
              <a:t>Multiply</a:t>
            </a:r>
            <a:r>
              <a:rPr lang="en-US" dirty="0" smtClean="0"/>
              <a:t> descendants</a:t>
            </a:r>
          </a:p>
          <a:p>
            <a:pPr lvl="1"/>
            <a:r>
              <a:rPr lang="en-US" u="sng" dirty="0" smtClean="0"/>
              <a:t>Conquering</a:t>
            </a:r>
            <a:r>
              <a:rPr lang="en-US" dirty="0" smtClean="0"/>
              <a:t> descendants</a:t>
            </a:r>
          </a:p>
          <a:p>
            <a:pPr lvl="1"/>
            <a:r>
              <a:rPr lang="en-US" dirty="0" smtClean="0"/>
              <a:t>Through descendants all the </a:t>
            </a:r>
            <a:r>
              <a:rPr lang="en-US" u="sng" dirty="0" smtClean="0"/>
              <a:t>nations</a:t>
            </a:r>
            <a:r>
              <a:rPr lang="en-US" dirty="0" smtClean="0"/>
              <a:t> of the earth will be blessed</a:t>
            </a:r>
          </a:p>
          <a:p>
            <a:pPr lvl="1"/>
            <a:r>
              <a:rPr lang="en-US" smtClean="0"/>
              <a:t>Because </a:t>
            </a:r>
            <a:r>
              <a:rPr lang="en-US" dirty="0" smtClean="0"/>
              <a:t>you </a:t>
            </a:r>
            <a:r>
              <a:rPr lang="en-US" u="sng" dirty="0" smtClean="0"/>
              <a:t>obeyed</a:t>
            </a:r>
            <a:r>
              <a:rPr lang="en-US" dirty="0" smtClean="0"/>
              <a:t> 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Covenant - If you would do it, so must I – God makes his </a:t>
            </a:r>
            <a:r>
              <a:rPr lang="en-US" u="sng" dirty="0" smtClean="0"/>
              <a:t>son</a:t>
            </a:r>
            <a:r>
              <a:rPr lang="en-US" dirty="0" smtClean="0"/>
              <a:t> the sacrifice</a:t>
            </a:r>
          </a:p>
          <a:p>
            <a:r>
              <a:rPr lang="en-US" dirty="0" smtClean="0"/>
              <a:t>John 8:56 (NASB)</a:t>
            </a:r>
            <a:r>
              <a:rPr lang="en-US" b="1" dirty="0" smtClean="0"/>
              <a:t> </a:t>
            </a:r>
            <a:r>
              <a:rPr lang="en-US" dirty="0" smtClean="0"/>
              <a:t>“Your father Abraham rejoiced to see My day, and he saw </a:t>
            </a:r>
            <a:r>
              <a:rPr lang="en-US" i="1" dirty="0" smtClean="0"/>
              <a:t>it</a:t>
            </a:r>
            <a:r>
              <a:rPr lang="en-US" dirty="0" smtClean="0"/>
              <a:t> and was glad.”</a:t>
            </a:r>
          </a:p>
          <a:p>
            <a:pPr lvl="1"/>
            <a:r>
              <a:rPr lang="en-US" dirty="0" smtClean="0"/>
              <a:t>The father sacrificing his only son</a:t>
            </a:r>
          </a:p>
          <a:p>
            <a:pPr lvl="1"/>
            <a:r>
              <a:rPr lang="en-US" dirty="0" smtClean="0"/>
              <a:t>The willing son submitting to the sacrifice</a:t>
            </a:r>
          </a:p>
          <a:p>
            <a:pPr lvl="1"/>
            <a:r>
              <a:rPr lang="en-US" dirty="0" smtClean="0"/>
              <a:t>An innocent substitute provided by God</a:t>
            </a:r>
          </a:p>
          <a:p>
            <a:pPr lvl="1"/>
            <a:r>
              <a:rPr lang="en-US" dirty="0" smtClean="0"/>
              <a:t>The son as dead for 3 days</a:t>
            </a:r>
          </a:p>
          <a:p>
            <a:pPr lvl="1"/>
            <a:r>
              <a:rPr lang="en-US" dirty="0" smtClean="0"/>
              <a:t>The son raised from the dead</a:t>
            </a:r>
          </a:p>
          <a:p>
            <a:pPr lvl="1"/>
            <a:r>
              <a:rPr lang="en-US" dirty="0" smtClean="0"/>
              <a:t>All the families of the earth blessed as a result of the willingness to sacrifice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III. The Blessing of SELF Sacrifice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“It’s nice when God says what’s mine is yours, but what about when God says what’s yours is mine?”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36353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295400"/>
            <a:ext cx="7543800" cy="1012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God So Loved Series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286000"/>
            <a:ext cx="85344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John 3:16 For God so loved (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dearly prized)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world that He gave His only begotten Son, that whoever believes in (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trusts in, clings to, relies 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 Him should not perish but have everlasting life.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Romans 12:1 - 2 (NLT) </a:t>
            </a:r>
            <a:r>
              <a:rPr lang="en-US" baseline="30000" dirty="0" smtClean="0"/>
              <a:t>1</a:t>
            </a:r>
            <a:r>
              <a:rPr lang="en-US" dirty="0" smtClean="0"/>
              <a:t>And so, dear brothers and sisters, I plead with you to give your bodies to God because of all he has done for you. Let them be a </a:t>
            </a:r>
            <a:r>
              <a:rPr lang="en-US" b="1" cap="all" dirty="0" smtClean="0"/>
              <a:t>living and holy sacrifice</a:t>
            </a:r>
            <a:r>
              <a:rPr lang="en-US" dirty="0" smtClean="0"/>
              <a:t>—the kind he will find </a:t>
            </a:r>
            <a:r>
              <a:rPr lang="en-US" b="1" cap="all" dirty="0" smtClean="0"/>
              <a:t>acceptable</a:t>
            </a:r>
            <a:r>
              <a:rPr lang="en-US" dirty="0" smtClean="0"/>
              <a:t>. This is truly the way to </a:t>
            </a:r>
            <a:r>
              <a:rPr lang="en-US" b="1" cap="all" dirty="0" smtClean="0"/>
              <a:t>worship him</a:t>
            </a:r>
            <a:r>
              <a:rPr lang="en-US" dirty="0" smtClean="0"/>
              <a:t>.  </a:t>
            </a:r>
            <a:r>
              <a:rPr lang="en-US" baseline="30000" dirty="0" smtClean="0"/>
              <a:t>2</a:t>
            </a:r>
            <a:r>
              <a:rPr lang="en-US" dirty="0" smtClean="0"/>
              <a:t>Don’t copy the behavior and customs of this world, but let God transform you into a new person by changing the way you think. Then you will learn to </a:t>
            </a:r>
            <a:r>
              <a:rPr lang="en-US" b="1" cap="all" dirty="0" smtClean="0"/>
              <a:t>know God’s will</a:t>
            </a:r>
            <a:r>
              <a:rPr lang="en-US" dirty="0" smtClean="0"/>
              <a:t> for you, which is good and pleasing and perfect.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2 Corinthians 5:14 - 15 (NLT) </a:t>
            </a:r>
            <a:r>
              <a:rPr lang="en-US" baseline="30000" dirty="0" smtClean="0"/>
              <a:t>14</a:t>
            </a:r>
            <a:r>
              <a:rPr lang="en-US" dirty="0" smtClean="0"/>
              <a:t>Either way, Christ’s love controls us. Since we believe that Christ died for all, we also believe that </a:t>
            </a:r>
            <a:r>
              <a:rPr lang="en-US" b="1" cap="all" dirty="0" smtClean="0"/>
              <a:t>we have all died</a:t>
            </a:r>
            <a:r>
              <a:rPr lang="en-US" dirty="0" smtClean="0"/>
              <a:t> to our old life.  </a:t>
            </a:r>
            <a:r>
              <a:rPr lang="en-US" baseline="30000" dirty="0" smtClean="0"/>
              <a:t>15</a:t>
            </a:r>
            <a:r>
              <a:rPr lang="en-US" dirty="0" smtClean="0"/>
              <a:t>He died for everyone so that those who </a:t>
            </a:r>
            <a:r>
              <a:rPr lang="en-US" b="1" cap="all" dirty="0" smtClean="0"/>
              <a:t>receive his new life</a:t>
            </a:r>
            <a:r>
              <a:rPr lang="en-US" dirty="0" smtClean="0"/>
              <a:t> will no longer live for themselves. Instead, they will </a:t>
            </a:r>
            <a:r>
              <a:rPr lang="en-US" b="1" cap="all" dirty="0" smtClean="0"/>
              <a:t>live for Christ</a:t>
            </a:r>
            <a:r>
              <a:rPr lang="en-US" dirty="0" smtClean="0"/>
              <a:t>, who died and was raised for them.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Matthew 16:24 - 26 (NLT)</a:t>
            </a:r>
            <a:r>
              <a:rPr lang="en-US" b="1" dirty="0" smtClean="0"/>
              <a:t> </a:t>
            </a:r>
            <a:r>
              <a:rPr lang="en-US" baseline="30000" dirty="0" smtClean="0"/>
              <a:t>24</a:t>
            </a:r>
            <a:r>
              <a:rPr lang="en-US" dirty="0" smtClean="0"/>
              <a:t>Then Jesus said to his disciples, “If any of you wants to be my follower, you must turn from your selfish ways, take up your cross, and follow me.  </a:t>
            </a:r>
            <a:r>
              <a:rPr lang="en-US" baseline="30000" dirty="0" smtClean="0"/>
              <a:t>25</a:t>
            </a:r>
            <a:r>
              <a:rPr lang="en-US" dirty="0" smtClean="0"/>
              <a:t>If you try to </a:t>
            </a:r>
            <a:r>
              <a:rPr lang="en-US" b="1" cap="all" dirty="0" smtClean="0"/>
              <a:t>hang on to your life</a:t>
            </a:r>
            <a:r>
              <a:rPr lang="en-US" dirty="0" smtClean="0"/>
              <a:t>, you will </a:t>
            </a:r>
            <a:r>
              <a:rPr lang="en-US" b="1" cap="all" dirty="0" smtClean="0"/>
              <a:t>lose it</a:t>
            </a:r>
            <a:r>
              <a:rPr lang="en-US" dirty="0" smtClean="0"/>
              <a:t>. But if you </a:t>
            </a:r>
            <a:r>
              <a:rPr lang="en-US" b="1" cap="all" dirty="0" smtClean="0"/>
              <a:t>give up your life</a:t>
            </a:r>
            <a:r>
              <a:rPr lang="en-US" dirty="0" smtClean="0"/>
              <a:t> for my sake, you will </a:t>
            </a:r>
            <a:r>
              <a:rPr lang="en-US" b="1" cap="all" dirty="0" smtClean="0"/>
              <a:t>save it</a:t>
            </a:r>
            <a:r>
              <a:rPr lang="en-US" dirty="0" smtClean="0"/>
              <a:t>.  </a:t>
            </a:r>
            <a:r>
              <a:rPr lang="en-US" baseline="30000" dirty="0" smtClean="0"/>
              <a:t>26</a:t>
            </a:r>
            <a:r>
              <a:rPr lang="en-US" dirty="0" smtClean="0"/>
              <a:t>And what do you benefit if you gain the whole world but lose your own soul? Is anything worth more than your soul?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Luke 17:33 (NLT) If you </a:t>
            </a:r>
            <a:r>
              <a:rPr lang="en-US" u="sng" dirty="0" smtClean="0"/>
              <a:t>cling</a:t>
            </a:r>
            <a:r>
              <a:rPr lang="en-US" dirty="0" smtClean="0"/>
              <a:t> to your life, you will </a:t>
            </a:r>
            <a:r>
              <a:rPr lang="en-US" u="sng" dirty="0" smtClean="0"/>
              <a:t>lose</a:t>
            </a:r>
            <a:r>
              <a:rPr lang="en-US" dirty="0" smtClean="0"/>
              <a:t> it, and if you let your life go, you will </a:t>
            </a:r>
            <a:r>
              <a:rPr lang="en-US" u="sng" dirty="0" smtClean="0"/>
              <a:t>save</a:t>
            </a:r>
            <a:r>
              <a:rPr lang="en-US" dirty="0" smtClean="0"/>
              <a:t> it.</a:t>
            </a:r>
          </a:p>
          <a:p>
            <a:pPr lvl="1"/>
            <a:r>
              <a:rPr lang="en-US" dirty="0" smtClean="0"/>
              <a:t>…that whoever believes in (</a:t>
            </a:r>
            <a:r>
              <a:rPr lang="en-US" cap="all" dirty="0" smtClean="0"/>
              <a:t>trusts in, clings to, relies on</a:t>
            </a:r>
            <a:r>
              <a:rPr lang="en-US" dirty="0" smtClean="0"/>
              <a:t>) Him should not perish but have everlasting life.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The only reason sacrifice is hard</a:t>
            </a:r>
          </a:p>
          <a:p>
            <a:pPr lvl="1"/>
            <a:r>
              <a:rPr lang="en-US" dirty="0" smtClean="0"/>
              <a:t>You only see the </a:t>
            </a:r>
            <a:r>
              <a:rPr lang="en-US" u="sng" dirty="0" smtClean="0"/>
              <a:t>death</a:t>
            </a:r>
          </a:p>
          <a:p>
            <a:pPr lvl="1"/>
            <a:r>
              <a:rPr lang="en-US" dirty="0" smtClean="0"/>
              <a:t>You don’t see the </a:t>
            </a:r>
            <a:r>
              <a:rPr lang="en-US" u="sng" dirty="0" smtClean="0"/>
              <a:t>life</a:t>
            </a:r>
            <a:r>
              <a:rPr lang="en-US" dirty="0" smtClean="0"/>
              <a:t> (blessing) beyond</a:t>
            </a:r>
          </a:p>
          <a:p>
            <a:r>
              <a:rPr lang="en-US" dirty="0" smtClean="0"/>
              <a:t>Hebrews 12:2 (NLT)</a:t>
            </a:r>
            <a:r>
              <a:rPr lang="en-US" b="1" dirty="0" smtClean="0"/>
              <a:t> </a:t>
            </a:r>
            <a:r>
              <a:rPr lang="en-US" dirty="0" smtClean="0"/>
              <a:t>We do this by keeping our eyes on Jesus, the champion who initiates and perfects our faith. Because of </a:t>
            </a:r>
            <a:r>
              <a:rPr lang="en-US" b="1" cap="all" dirty="0" smtClean="0"/>
              <a:t>the joy awaiting</a:t>
            </a:r>
            <a:r>
              <a:rPr lang="en-US" dirty="0" smtClean="0"/>
              <a:t> him, he </a:t>
            </a:r>
            <a:r>
              <a:rPr lang="en-US" b="1" cap="all" dirty="0" smtClean="0"/>
              <a:t>endured</a:t>
            </a:r>
            <a:r>
              <a:rPr lang="en-US" dirty="0" smtClean="0"/>
              <a:t> the cross, disregarding its shame. Now he is seated in the </a:t>
            </a:r>
            <a:r>
              <a:rPr lang="en-US" b="1" cap="all" dirty="0" smtClean="0"/>
              <a:t>place of honor </a:t>
            </a:r>
            <a:r>
              <a:rPr lang="en-US" dirty="0" smtClean="0"/>
              <a:t>beside God’s throne.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God so Loved…</a:t>
            </a:r>
          </a:p>
          <a:p>
            <a:pPr lvl="1"/>
            <a:r>
              <a:rPr lang="en-US" dirty="0" smtClean="0"/>
              <a:t>Sacrifice your life so you can experience </a:t>
            </a:r>
            <a:r>
              <a:rPr lang="en-US" u="sng" dirty="0" smtClean="0"/>
              <a:t>his</a:t>
            </a:r>
          </a:p>
          <a:p>
            <a:pPr lvl="1"/>
            <a:r>
              <a:rPr lang="en-US" dirty="0" smtClean="0"/>
              <a:t>You, your family, everyone else </a:t>
            </a:r>
            <a:r>
              <a:rPr lang="en-US" u="sng" dirty="0" smtClean="0"/>
              <a:t>blessed</a:t>
            </a:r>
          </a:p>
          <a:p>
            <a:pPr lvl="1"/>
            <a:r>
              <a:rPr lang="en-US" dirty="0" smtClean="0"/>
              <a:t>Because you </a:t>
            </a:r>
            <a:r>
              <a:rPr lang="en-US" u="sng" dirty="0" smtClean="0"/>
              <a:t>obeyed</a:t>
            </a:r>
            <a:r>
              <a:rPr lang="en-US" dirty="0" smtClean="0"/>
              <a:t> me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“It’s nice when God says what’s mine is yours, and it’s </a:t>
            </a:r>
            <a:r>
              <a:rPr kumimoji="0" lang="en-US" sz="4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great</a:t>
            </a:r>
            <a:r>
              <a:rPr kumimoji="0" lang="en-US" sz="4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when God says what’s yours is mine.</a:t>
            </a:r>
            <a:r>
              <a:rPr kumimoji="0" lang="en-US" sz="4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It is the pathway to </a:t>
            </a:r>
            <a:r>
              <a:rPr kumimoji="0" lang="en-US" sz="4800" b="0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blessing</a:t>
            </a:r>
            <a:r>
              <a:rPr kumimoji="0" lang="en-US" sz="4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5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9272"/>
            <a:ext cx="5334000" cy="692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9272"/>
            <a:ext cx="5334000" cy="692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0"/>
            <a:ext cx="5572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Abraham and Sarah’s Faith to Receive the Promise</a:t>
            </a:r>
          </a:p>
          <a:p>
            <a:r>
              <a:rPr lang="en-US" dirty="0" smtClean="0"/>
              <a:t>Romans 4:18-22</a:t>
            </a:r>
          </a:p>
          <a:p>
            <a:pPr lvl="1"/>
            <a:r>
              <a:rPr lang="en-US" dirty="0" smtClean="0"/>
              <a:t>No reason for </a:t>
            </a:r>
            <a:r>
              <a:rPr lang="en-US" u="sng" dirty="0" smtClean="0"/>
              <a:t>hope</a:t>
            </a:r>
            <a:r>
              <a:rPr lang="en-US" dirty="0" smtClean="0"/>
              <a:t> – old man and worn out woman</a:t>
            </a:r>
          </a:p>
          <a:p>
            <a:pPr lvl="1"/>
            <a:r>
              <a:rPr lang="en-US" dirty="0" smtClean="0"/>
              <a:t>Kept hoping – faith </a:t>
            </a:r>
            <a:r>
              <a:rPr lang="en-US" u="sng" dirty="0" smtClean="0"/>
              <a:t>grew</a:t>
            </a:r>
            <a:r>
              <a:rPr lang="en-US" dirty="0" smtClean="0"/>
              <a:t> stronger</a:t>
            </a:r>
          </a:p>
          <a:p>
            <a:pPr lvl="1"/>
            <a:r>
              <a:rPr lang="en-US" dirty="0" smtClean="0"/>
              <a:t>Fully </a:t>
            </a:r>
            <a:r>
              <a:rPr lang="en-US" u="sng" dirty="0" smtClean="0"/>
              <a:t>convinced</a:t>
            </a:r>
            <a:r>
              <a:rPr lang="en-US" dirty="0" smtClean="0"/>
              <a:t> God is able to do what he promises</a:t>
            </a:r>
          </a:p>
          <a:p>
            <a:r>
              <a:rPr lang="en-US" dirty="0" smtClean="0"/>
              <a:t>Hebrews 11:11-12</a:t>
            </a:r>
          </a:p>
          <a:p>
            <a:pPr lvl="1"/>
            <a:r>
              <a:rPr lang="en-US" dirty="0" smtClean="0"/>
              <a:t>By </a:t>
            </a:r>
            <a:r>
              <a:rPr lang="en-US" u="sng" dirty="0" smtClean="0"/>
              <a:t>faith</a:t>
            </a:r>
            <a:r>
              <a:rPr lang="en-US" dirty="0" smtClean="0"/>
              <a:t> Sarah was able to have a child</a:t>
            </a:r>
          </a:p>
          <a:p>
            <a:pPr lvl="1"/>
            <a:r>
              <a:rPr lang="en-US" dirty="0" smtClean="0"/>
              <a:t>She believed God would keep his </a:t>
            </a:r>
            <a:r>
              <a:rPr lang="en-US" u="sng" dirty="0" smtClean="0"/>
              <a:t>promise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Blessing of Sacrifice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6353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3711575"/>
            <a:ext cx="7543800" cy="1012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God So Loved Series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The Sacrifice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676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“It’s nice when God says what’s mine is yours, but what about when God says what’s yours is mine?”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Genesis 21:1-7 – Isaac is born</a:t>
            </a:r>
          </a:p>
          <a:p>
            <a:r>
              <a:rPr lang="en-US" dirty="0" smtClean="0"/>
              <a:t>Genesis 22 – God tested Abraham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8290</TotalTime>
  <Words>629</Words>
  <Application>Microsoft Office PowerPoint</Application>
  <PresentationFormat>On-screen Show (4:3)</PresentationFormat>
  <Paragraphs>60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The Blessing of Sacrifice</vt:lpstr>
      <vt:lpstr>I. The Sacrifice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II. Result of Sacrifice</vt:lpstr>
      <vt:lpstr>Slide 18</vt:lpstr>
      <vt:lpstr>III. The Blessing of SELF Sacrifice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Langworthy</dc:creator>
  <cp:lastModifiedBy>Roger Langworthy</cp:lastModifiedBy>
  <cp:revision>202</cp:revision>
  <dcterms:created xsi:type="dcterms:W3CDTF">2010-04-18T00:31:04Z</dcterms:created>
  <dcterms:modified xsi:type="dcterms:W3CDTF">2012-03-04T12:53:02Z</dcterms:modified>
</cp:coreProperties>
</file>