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91" r:id="rId2"/>
    <p:sldId id="321" r:id="rId3"/>
    <p:sldId id="303" r:id="rId4"/>
    <p:sldId id="317" r:id="rId5"/>
    <p:sldId id="308" r:id="rId6"/>
    <p:sldId id="307" r:id="rId7"/>
    <p:sldId id="318" r:id="rId8"/>
    <p:sldId id="305" r:id="rId9"/>
    <p:sldId id="310" r:id="rId10"/>
    <p:sldId id="323" r:id="rId11"/>
    <p:sldId id="313" r:id="rId12"/>
    <p:sldId id="306" r:id="rId13"/>
    <p:sldId id="324" r:id="rId14"/>
    <p:sldId id="327" r:id="rId15"/>
    <p:sldId id="322" r:id="rId16"/>
    <p:sldId id="328" r:id="rId17"/>
    <p:sldId id="319" r:id="rId18"/>
    <p:sldId id="257" r:id="rId19"/>
    <p:sldId id="315" r:id="rId20"/>
    <p:sldId id="325" r:id="rId21"/>
    <p:sldId id="32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E40"/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03B4-DE03-4A40-8112-39CC582733D4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148-8711-49FF-B2AA-2BBEB74EBA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rgbClr val="800000"/>
              </a:gs>
              <a:gs pos="45000">
                <a:srgbClr val="002060"/>
              </a:gs>
              <a:gs pos="100000">
                <a:schemeClr val="bg2">
                  <a:shade val="30000"/>
                  <a:satMod val="2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140E40">
                  <a:alpha val="0"/>
                </a:srgbClr>
              </a:gs>
              <a:gs pos="50000">
                <a:srgbClr val="002060"/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2/9/2012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1" y="762000"/>
            <a:ext cx="914971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52400"/>
            <a:ext cx="91440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covering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from animal skins – God’s work, not man’s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430"/>
            <a:ext cx="5805992" cy="68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III. A Covenant Requiring Blood </a:t>
            </a:r>
            <a:r>
              <a:rPr lang="en-US" dirty="0" smtClean="0"/>
              <a:t>      	Sacrifice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Genesis </a:t>
            </a:r>
            <a:r>
              <a:rPr lang="en-US" dirty="0" smtClean="0"/>
              <a:t>4:1-12 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4419600" cy="6172200"/>
          </a:xfrm>
        </p:spPr>
        <p:txBody>
          <a:bodyPr/>
          <a:lstStyle/>
          <a:p>
            <a:r>
              <a:rPr lang="en-US" dirty="0" smtClean="0"/>
              <a:t>Abel’s gift to the Lord – best of the firstborn </a:t>
            </a:r>
            <a:r>
              <a:rPr lang="en-US" u="sng" dirty="0" smtClean="0"/>
              <a:t>lambs</a:t>
            </a:r>
            <a:r>
              <a:rPr lang="en-US" dirty="0" smtClean="0"/>
              <a:t> – </a:t>
            </a:r>
            <a:r>
              <a:rPr lang="en-US" u="sng" dirty="0" smtClean="0"/>
              <a:t>accepted</a:t>
            </a:r>
            <a:r>
              <a:rPr lang="en-US" dirty="0" smtClean="0"/>
              <a:t> by God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4674"/>
          <a:stretch>
            <a:fillRect/>
          </a:stretch>
        </p:blipFill>
        <p:spPr bwMode="auto">
          <a:xfrm>
            <a:off x="5246369" y="0"/>
            <a:ext cx="38976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4724400" cy="6172200"/>
          </a:xfrm>
        </p:spPr>
        <p:txBody>
          <a:bodyPr/>
          <a:lstStyle/>
          <a:p>
            <a:r>
              <a:rPr lang="en-US" dirty="0" smtClean="0"/>
              <a:t>Hebrews 11:4 (NLT)</a:t>
            </a:r>
            <a:r>
              <a:rPr lang="en-US" b="1" dirty="0" smtClean="0"/>
              <a:t> </a:t>
            </a:r>
            <a:r>
              <a:rPr lang="en-US" dirty="0" smtClean="0"/>
              <a:t>It was by faith that Abel brought a more acceptable offering to God than Cain did. Abel’s offering gave evidence that he was a righteous man, and God showed his approval of his gifts. Although Abel is long dead, he still speaks to us by his example of faith. 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4674"/>
          <a:stretch>
            <a:fillRect/>
          </a:stretch>
        </p:blipFill>
        <p:spPr bwMode="auto">
          <a:xfrm>
            <a:off x="5246369" y="0"/>
            <a:ext cx="38976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2895600" cy="6172200"/>
          </a:xfrm>
        </p:spPr>
        <p:txBody>
          <a:bodyPr/>
          <a:lstStyle/>
          <a:p>
            <a:r>
              <a:rPr lang="en-US" dirty="0" smtClean="0"/>
              <a:t>Cain’s gift to the Lord – some of his </a:t>
            </a:r>
            <a:r>
              <a:rPr lang="en-US" u="sng" dirty="0" smtClean="0"/>
              <a:t>crops</a:t>
            </a:r>
            <a:r>
              <a:rPr lang="en-US" dirty="0" smtClean="0"/>
              <a:t> – </a:t>
            </a:r>
            <a:r>
              <a:rPr lang="en-US" u="sng" dirty="0" smtClean="0"/>
              <a:t>not accepted</a:t>
            </a:r>
            <a:r>
              <a:rPr lang="en-US" dirty="0" smtClean="0"/>
              <a:t> by God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539" y="0"/>
            <a:ext cx="59664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5791200" cy="6172200"/>
          </a:xfrm>
        </p:spPr>
        <p:txBody>
          <a:bodyPr/>
          <a:lstStyle/>
          <a:p>
            <a:r>
              <a:rPr lang="en-US" dirty="0" smtClean="0"/>
              <a:t>Cain’s </a:t>
            </a:r>
            <a:r>
              <a:rPr lang="en-US" u="sng" dirty="0" smtClean="0"/>
              <a:t>anger</a:t>
            </a:r>
          </a:p>
          <a:p>
            <a:pPr lvl="1"/>
            <a:r>
              <a:rPr lang="en-US" dirty="0" smtClean="0"/>
              <a:t>God’s </a:t>
            </a:r>
            <a:r>
              <a:rPr lang="en-US" u="sng" dirty="0" smtClean="0"/>
              <a:t>grace</a:t>
            </a:r>
          </a:p>
          <a:p>
            <a:pPr lvl="2"/>
            <a:r>
              <a:rPr lang="en-US" dirty="0" smtClean="0"/>
              <a:t>Do what is </a:t>
            </a:r>
            <a:r>
              <a:rPr lang="en-US" u="sng" dirty="0" smtClean="0"/>
              <a:t>right</a:t>
            </a:r>
          </a:p>
          <a:p>
            <a:pPr lvl="2"/>
            <a:r>
              <a:rPr lang="en-US" dirty="0" smtClean="0"/>
              <a:t>Sin is eager to </a:t>
            </a:r>
            <a:r>
              <a:rPr lang="en-US" u="sng" dirty="0" smtClean="0"/>
              <a:t>control</a:t>
            </a:r>
            <a:r>
              <a:rPr lang="en-US" dirty="0" smtClean="0"/>
              <a:t> you</a:t>
            </a:r>
          </a:p>
          <a:p>
            <a:pPr lvl="2"/>
            <a:r>
              <a:rPr lang="en-US" dirty="0" smtClean="0"/>
              <a:t>You must </a:t>
            </a:r>
            <a:r>
              <a:rPr lang="en-US" u="sng" dirty="0" smtClean="0"/>
              <a:t>master</a:t>
            </a:r>
            <a:r>
              <a:rPr lang="en-US" dirty="0" smtClean="0"/>
              <a:t> it</a:t>
            </a:r>
          </a:p>
          <a:p>
            <a:pPr lvl="2"/>
            <a:r>
              <a:rPr lang="en-US" dirty="0" smtClean="0"/>
              <a:t>Cain’s sin - </a:t>
            </a:r>
            <a:r>
              <a:rPr lang="en-US" u="sng" dirty="0" smtClean="0"/>
              <a:t>Pride</a:t>
            </a:r>
            <a:endParaRPr lang="en-US" u="sng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64049" b="27778"/>
          <a:stretch>
            <a:fillRect/>
          </a:stretch>
        </p:blipFill>
        <p:spPr bwMode="auto">
          <a:xfrm>
            <a:off x="6173959" y="0"/>
            <a:ext cx="2970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381000"/>
            <a:ext cx="4038600" cy="6172200"/>
          </a:xfrm>
        </p:spPr>
        <p:txBody>
          <a:bodyPr/>
          <a:lstStyle/>
          <a:p>
            <a:pPr lvl="1"/>
            <a:r>
              <a:rPr lang="en-US" dirty="0" smtClean="0"/>
              <a:t>Cain </a:t>
            </a:r>
            <a:r>
              <a:rPr lang="en-US" dirty="0" smtClean="0"/>
              <a:t>kills Abel</a:t>
            </a:r>
          </a:p>
          <a:p>
            <a:pPr lvl="2"/>
            <a:r>
              <a:rPr lang="en-US" dirty="0" smtClean="0"/>
              <a:t>Knew how – death by </a:t>
            </a:r>
            <a:r>
              <a:rPr lang="en-US" u="sng" dirty="0" smtClean="0"/>
              <a:t>bleeding</a:t>
            </a:r>
          </a:p>
          <a:p>
            <a:pPr lvl="2"/>
            <a:r>
              <a:rPr lang="en-US" dirty="0" smtClean="0"/>
              <a:t>Your brother’s </a:t>
            </a:r>
            <a:r>
              <a:rPr lang="en-US" u="sng" dirty="0" smtClean="0"/>
              <a:t>blood</a:t>
            </a:r>
            <a:r>
              <a:rPr lang="en-US" dirty="0" smtClean="0"/>
              <a:t> cries out to me</a:t>
            </a:r>
          </a:p>
          <a:p>
            <a:pPr lvl="1"/>
            <a:r>
              <a:rPr lang="en-US" dirty="0" smtClean="0"/>
              <a:t>Cain’s curse – homeless </a:t>
            </a:r>
            <a:r>
              <a:rPr lang="en-US" u="sng" dirty="0" smtClean="0"/>
              <a:t>wanderer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088" t="11111"/>
          <a:stretch>
            <a:fillRect/>
          </a:stretch>
        </p:blipFill>
        <p:spPr bwMode="auto">
          <a:xfrm>
            <a:off x="4267200" y="13368"/>
            <a:ext cx="4876800" cy="684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IV.  God So Loved…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Adam and Eve sinned – he made a way for them to be reconciled to him</a:t>
            </a:r>
          </a:p>
          <a:p>
            <a:r>
              <a:rPr lang="en-US" dirty="0" smtClean="0"/>
              <a:t>He proclaimed the virgin born child that would destroy the works of the enemy</a:t>
            </a:r>
          </a:p>
          <a:p>
            <a:r>
              <a:rPr lang="en-US" dirty="0" smtClean="0"/>
              <a:t>He warned Cain of the results of his choice – soliciting a response – Faith in God’s works</a:t>
            </a:r>
          </a:p>
          <a:p>
            <a:r>
              <a:rPr lang="en-US" dirty="0" smtClean="0"/>
              <a:t>He allowed Cain to still choose – even when it cost Abel his life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If God is a loving God, why do the innocent suffer? – 1 Peter 4:12-13, 19</a:t>
            </a:r>
          </a:p>
          <a:p>
            <a:r>
              <a:rPr lang="en-US" dirty="0" smtClean="0"/>
              <a:t>Romans 8:18 - 19</a:t>
            </a:r>
            <a:r>
              <a:rPr lang="en-US" b="1" dirty="0" smtClean="0"/>
              <a:t> </a:t>
            </a:r>
            <a:r>
              <a:rPr lang="en-US" baseline="30000" dirty="0" smtClean="0"/>
              <a:t>18</a:t>
            </a:r>
            <a:r>
              <a:rPr lang="en-US" dirty="0" smtClean="0"/>
              <a:t>Yet what we suffer now is nothing compared to the glory he will reveal to us later.  </a:t>
            </a:r>
            <a:r>
              <a:rPr lang="en-US" baseline="30000" dirty="0" smtClean="0"/>
              <a:t>19</a:t>
            </a:r>
            <a:r>
              <a:rPr lang="en-US" dirty="0" smtClean="0"/>
              <a:t>For all creation is waiting eagerly for that future day when God will reveal who his children really are. 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419600"/>
          </a:xfrm>
        </p:spPr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dirty="0" smtClean="0"/>
              <a:t>John </a:t>
            </a:r>
            <a:r>
              <a:rPr lang="en-US" dirty="0" smtClean="0"/>
              <a:t>3:16 </a:t>
            </a:r>
            <a:r>
              <a:rPr lang="en-US" dirty="0" smtClean="0"/>
              <a:t>For God so loved </a:t>
            </a:r>
            <a:r>
              <a:rPr lang="en-US" dirty="0" smtClean="0"/>
              <a:t>(</a:t>
            </a:r>
            <a:r>
              <a:rPr lang="en-US" cap="all" dirty="0" smtClean="0"/>
              <a:t>dearly prized)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 smtClean="0"/>
              <a:t>world that He gave His only begotten Son, that whoever believes in </a:t>
            </a:r>
            <a:r>
              <a:rPr lang="en-US" dirty="0" smtClean="0"/>
              <a:t>(</a:t>
            </a:r>
            <a:r>
              <a:rPr lang="en-US" cap="all" dirty="0" smtClean="0"/>
              <a:t>trusts in, clings to, relies on</a:t>
            </a:r>
            <a:r>
              <a:rPr lang="en-US" dirty="0" smtClean="0"/>
              <a:t>) Him </a:t>
            </a:r>
            <a:r>
              <a:rPr lang="en-US" dirty="0" smtClean="0"/>
              <a:t>should not perish but have everlasting life.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990600"/>
            <a:ext cx="75438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God So Loved 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Adam Outside the Garden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711575"/>
            <a:ext cx="75438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God So Loved 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 The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Genesis 3:1-7</a:t>
            </a:r>
          </a:p>
          <a:p>
            <a:pPr lvl="1"/>
            <a:r>
              <a:rPr lang="en-US" dirty="0" smtClean="0"/>
              <a:t>Satan’s </a:t>
            </a:r>
            <a:r>
              <a:rPr lang="en-US" u="sng" dirty="0" smtClean="0"/>
              <a:t>lies</a:t>
            </a:r>
          </a:p>
          <a:p>
            <a:pPr lvl="2"/>
            <a:r>
              <a:rPr lang="en-US" dirty="0" smtClean="0"/>
              <a:t>Did God really say…?</a:t>
            </a:r>
          </a:p>
          <a:p>
            <a:pPr lvl="2"/>
            <a:r>
              <a:rPr lang="en-US" dirty="0" smtClean="0"/>
              <a:t>You won’t die</a:t>
            </a:r>
          </a:p>
          <a:p>
            <a:pPr lvl="1"/>
            <a:r>
              <a:rPr lang="en-US" dirty="0" smtClean="0"/>
              <a:t>The woman was convinced – she took and ate</a:t>
            </a:r>
          </a:p>
          <a:p>
            <a:pPr lvl="1"/>
            <a:r>
              <a:rPr lang="en-US" dirty="0" smtClean="0"/>
              <a:t>He ate it too</a:t>
            </a:r>
          </a:p>
          <a:p>
            <a:pPr lvl="1"/>
            <a:r>
              <a:rPr lang="en-US" dirty="0" smtClean="0"/>
              <a:t>E.L.E. – Extinction Level Event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0"/>
            <a:ext cx="44005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Curse</a:t>
            </a:r>
            <a:r>
              <a:rPr lang="en-US" dirty="0" smtClean="0"/>
              <a:t> – consequences of disobedience –     Genesis 3:8-19</a:t>
            </a:r>
          </a:p>
          <a:p>
            <a:pPr lvl="1"/>
            <a:r>
              <a:rPr lang="en-US" u="sng" dirty="0" smtClean="0"/>
              <a:t>Shame</a:t>
            </a:r>
            <a:r>
              <a:rPr lang="en-US" dirty="0" smtClean="0"/>
              <a:t> and </a:t>
            </a:r>
            <a:r>
              <a:rPr lang="en-US" u="sng" dirty="0" smtClean="0"/>
              <a:t>blame</a:t>
            </a:r>
          </a:p>
          <a:p>
            <a:pPr lvl="2"/>
            <a:r>
              <a:rPr lang="en-US" dirty="0" smtClean="0"/>
              <a:t>Afraid, hid, naked</a:t>
            </a:r>
          </a:p>
          <a:p>
            <a:pPr lvl="2"/>
            <a:r>
              <a:rPr lang="en-US" dirty="0" smtClean="0"/>
              <a:t>Adam </a:t>
            </a:r>
            <a:r>
              <a:rPr lang="en-US" dirty="0" smtClean="0"/>
              <a:t>- the woman you gave </a:t>
            </a:r>
            <a:r>
              <a:rPr lang="en-US" dirty="0" smtClean="0"/>
              <a:t>me</a:t>
            </a:r>
            <a:endParaRPr lang="en-US" dirty="0" smtClean="0"/>
          </a:p>
          <a:p>
            <a:pPr lvl="2"/>
            <a:r>
              <a:rPr lang="en-US" dirty="0" smtClean="0"/>
              <a:t>Eve - the serpent deceived me</a:t>
            </a:r>
          </a:p>
          <a:p>
            <a:pPr lvl="1"/>
            <a:r>
              <a:rPr lang="en-US" dirty="0" smtClean="0"/>
              <a:t>Satan – serpent most </a:t>
            </a:r>
            <a:r>
              <a:rPr lang="en-US" u="sng" dirty="0" smtClean="0"/>
              <a:t>cursed</a:t>
            </a:r>
          </a:p>
          <a:p>
            <a:pPr lvl="1"/>
            <a:r>
              <a:rPr lang="en-US" dirty="0" smtClean="0"/>
              <a:t>Woman – childbirth will be </a:t>
            </a:r>
            <a:r>
              <a:rPr lang="en-US" u="sng" dirty="0" smtClean="0"/>
              <a:t>hard</a:t>
            </a:r>
            <a:r>
              <a:rPr lang="en-US" dirty="0" smtClean="0"/>
              <a:t>, husband will rule</a:t>
            </a:r>
          </a:p>
          <a:p>
            <a:pPr lvl="1"/>
            <a:r>
              <a:rPr lang="en-US" dirty="0" smtClean="0"/>
              <a:t>Man – </a:t>
            </a:r>
            <a:r>
              <a:rPr lang="en-US" u="sng" dirty="0" smtClean="0"/>
              <a:t>struggle</a:t>
            </a:r>
            <a:r>
              <a:rPr lang="en-US" dirty="0" smtClean="0"/>
              <a:t> for your living, to dust you will </a:t>
            </a:r>
            <a:r>
              <a:rPr lang="en-US" dirty="0" smtClean="0"/>
              <a:t>return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Earth – </a:t>
            </a:r>
          </a:p>
          <a:p>
            <a:pPr lvl="1"/>
            <a:r>
              <a:rPr lang="en-US" dirty="0" smtClean="0"/>
              <a:t>Romans 8:20 - 22</a:t>
            </a:r>
            <a:r>
              <a:rPr lang="en-US" b="1" dirty="0" smtClean="0"/>
              <a:t> </a:t>
            </a:r>
            <a:r>
              <a:rPr lang="en-US" baseline="30000" dirty="0" smtClean="0"/>
              <a:t>20</a:t>
            </a:r>
            <a:r>
              <a:rPr lang="en-US" dirty="0" smtClean="0"/>
              <a:t>Against its will, all creation was subjected to God’s curse. But with eager hope,  </a:t>
            </a:r>
            <a:r>
              <a:rPr lang="en-US" baseline="30000" dirty="0" smtClean="0"/>
              <a:t>21</a:t>
            </a:r>
            <a:r>
              <a:rPr lang="en-US" dirty="0" smtClean="0"/>
              <a:t>the creation looks forward to the day when it will join God’s children in glorious freedom from death and decay.  </a:t>
            </a:r>
            <a:r>
              <a:rPr lang="en-US" baseline="30000" dirty="0" smtClean="0"/>
              <a:t>22</a:t>
            </a:r>
            <a:r>
              <a:rPr lang="en-US" dirty="0" smtClean="0"/>
              <a:t>For we know that all creation has been groaning as in the pains of childbirth right up to the present time.</a:t>
            </a:r>
          </a:p>
          <a:p>
            <a:pPr lvl="1"/>
            <a:r>
              <a:rPr lang="en-US" dirty="0" smtClean="0"/>
              <a:t>2 Peter </a:t>
            </a:r>
            <a:r>
              <a:rPr lang="en-US" dirty="0" smtClean="0"/>
              <a:t>3:10-13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u="sng" dirty="0" smtClean="0"/>
              <a:t>Promise</a:t>
            </a:r>
            <a:r>
              <a:rPr lang="en-US" dirty="0" smtClean="0"/>
              <a:t> – </a:t>
            </a:r>
          </a:p>
          <a:p>
            <a:pPr lvl="1"/>
            <a:r>
              <a:rPr lang="en-US" dirty="0" smtClean="0"/>
              <a:t>Seed of the woman – </a:t>
            </a:r>
            <a:r>
              <a:rPr lang="en-US" u="sng" dirty="0" smtClean="0"/>
              <a:t>virgin</a:t>
            </a:r>
            <a:r>
              <a:rPr lang="en-US" dirty="0" smtClean="0"/>
              <a:t> birth</a:t>
            </a:r>
          </a:p>
          <a:p>
            <a:pPr lvl="1"/>
            <a:r>
              <a:rPr lang="en-US" dirty="0" smtClean="0"/>
              <a:t>Crush the head of Satan – end of </a:t>
            </a:r>
            <a:r>
              <a:rPr lang="en-US" u="sng" dirty="0" smtClean="0"/>
              <a:t>destructive</a:t>
            </a:r>
            <a:r>
              <a:rPr lang="en-US" dirty="0" smtClean="0"/>
              <a:t> 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 Atonement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Atonement defined - The covering over of sin, the </a:t>
            </a:r>
            <a:r>
              <a:rPr lang="en-US" u="sng" dirty="0" smtClean="0"/>
              <a:t>reconciliation</a:t>
            </a:r>
            <a:r>
              <a:rPr lang="en-US" dirty="0" smtClean="0"/>
              <a:t> between God and man</a:t>
            </a:r>
          </a:p>
          <a:p>
            <a:r>
              <a:rPr lang="en-US" dirty="0" smtClean="0"/>
              <a:t>The shedding of blood – Genesis 3:21</a:t>
            </a:r>
          </a:p>
          <a:p>
            <a:r>
              <a:rPr lang="en-US" smtClean="0"/>
              <a:t>Different </a:t>
            </a:r>
            <a:r>
              <a:rPr lang="en-US" dirty="0" smtClean="0"/>
              <a:t>covenant given to order life after </a:t>
            </a:r>
            <a:r>
              <a:rPr lang="en-US" u="sng" dirty="0" smtClean="0"/>
              <a:t>sin</a:t>
            </a:r>
            <a:r>
              <a:rPr lang="en-US" dirty="0" smtClean="0"/>
              <a:t> and </a:t>
            </a:r>
            <a:r>
              <a:rPr lang="en-US" u="sng" dirty="0" smtClean="0"/>
              <a:t>outside</a:t>
            </a:r>
            <a:r>
              <a:rPr lang="en-US" dirty="0" smtClean="0"/>
              <a:t> of the garden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Forgiveness</a:t>
            </a:r>
          </a:p>
          <a:p>
            <a:pPr lvl="1"/>
            <a:r>
              <a:rPr lang="en-US" dirty="0" smtClean="0"/>
              <a:t>Leviticus 17:11,14 (NLT)</a:t>
            </a:r>
            <a:r>
              <a:rPr lang="en-US" b="1" dirty="0" smtClean="0"/>
              <a:t> </a:t>
            </a:r>
            <a:r>
              <a:rPr lang="en-US" baseline="30000" dirty="0" smtClean="0"/>
              <a:t>11</a:t>
            </a:r>
            <a:r>
              <a:rPr lang="en-US" dirty="0" smtClean="0"/>
              <a:t>for the life of the body is in its blood. I have given you the blood on the altar to purify you, making you right with the LORD. It is the blood, given in exchange for a life, that makes purification possible.</a:t>
            </a:r>
            <a:r>
              <a:rPr lang="en-US" baseline="30000" dirty="0" smtClean="0"/>
              <a:t>14</a:t>
            </a:r>
            <a:r>
              <a:rPr lang="en-US" dirty="0" smtClean="0"/>
              <a:t>The life of every creature is in its blood… </a:t>
            </a:r>
          </a:p>
          <a:p>
            <a:pPr lvl="1"/>
            <a:r>
              <a:rPr lang="en-US" dirty="0" smtClean="0"/>
              <a:t>Hebrews 9:22 (NLT)</a:t>
            </a:r>
            <a:r>
              <a:rPr lang="en-US" b="1" dirty="0" smtClean="0"/>
              <a:t> </a:t>
            </a:r>
            <a:r>
              <a:rPr lang="en-US" dirty="0" smtClean="0"/>
              <a:t>In fact, according to the law of Moses, nearly everything was purified with blood. For without the shedding of blood, there is no forgiveness. 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11346</TotalTime>
  <Words>583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Adam Outside the Garden</vt:lpstr>
      <vt:lpstr>I.  The Fall</vt:lpstr>
      <vt:lpstr>Slide 5</vt:lpstr>
      <vt:lpstr>Slide 6</vt:lpstr>
      <vt:lpstr>Slide 7</vt:lpstr>
      <vt:lpstr>II.  Atonement</vt:lpstr>
      <vt:lpstr>Slide 9</vt:lpstr>
      <vt:lpstr>Slide 10</vt:lpstr>
      <vt:lpstr>Slide 11</vt:lpstr>
      <vt:lpstr>III. A Covenant Requiring Blood        Sacrifice</vt:lpstr>
      <vt:lpstr>Slide 13</vt:lpstr>
      <vt:lpstr>Slide 14</vt:lpstr>
      <vt:lpstr>Slide 15</vt:lpstr>
      <vt:lpstr>Slide 16</vt:lpstr>
      <vt:lpstr>Slide 17</vt:lpstr>
      <vt:lpstr>IV.  God So Loved…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263</cp:revision>
  <dcterms:created xsi:type="dcterms:W3CDTF">2010-04-18T00:31:04Z</dcterms:created>
  <dcterms:modified xsi:type="dcterms:W3CDTF">2012-02-12T01:18:04Z</dcterms:modified>
</cp:coreProperties>
</file>