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327" r:id="rId2"/>
    <p:sldId id="317" r:id="rId3"/>
    <p:sldId id="325" r:id="rId4"/>
    <p:sldId id="257" r:id="rId5"/>
    <p:sldId id="322" r:id="rId6"/>
    <p:sldId id="328" r:id="rId7"/>
    <p:sldId id="329" r:id="rId8"/>
    <p:sldId id="305" r:id="rId9"/>
    <p:sldId id="324" r:id="rId10"/>
    <p:sldId id="314" r:id="rId11"/>
    <p:sldId id="330" r:id="rId12"/>
    <p:sldId id="331" r:id="rId13"/>
    <p:sldId id="332" r:id="rId14"/>
    <p:sldId id="333" r:id="rId15"/>
    <p:sldId id="334" r:id="rId16"/>
    <p:sldId id="335" r:id="rId17"/>
    <p:sldId id="336" r:id="rId18"/>
    <p:sldId id="337" r:id="rId19"/>
    <p:sldId id="316" r:id="rId20"/>
    <p:sldId id="339" r:id="rId21"/>
    <p:sldId id="33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00"/>
    <a:srgbClr val="140E40"/>
    <a:srgbClr val="003300"/>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576" autoAdjust="0"/>
  </p:normalViewPr>
  <p:slideViewPr>
    <p:cSldViewPr>
      <p:cViewPr varScale="1">
        <p:scale>
          <a:sx n="73" d="100"/>
          <a:sy n="73" d="100"/>
        </p:scale>
        <p:origin x="-1080" y="-102"/>
      </p:cViewPr>
      <p:guideLst>
        <p:guide orient="horz" pos="2160"/>
        <p:guide pos="2880"/>
      </p:guideLst>
    </p:cSldViewPr>
  </p:slideViewPr>
  <p:outlineViewPr>
    <p:cViewPr>
      <p:scale>
        <a:sx n="33" d="100"/>
        <a:sy n="33" d="100"/>
      </p:scale>
      <p:origin x="0" y="7176"/>
    </p:cViewPr>
  </p:outlin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D603B4-DE03-4A40-8112-39CC582733D4}" type="datetimeFigureOut">
              <a:rPr lang="en-US" smtClean="0"/>
              <a:pPr/>
              <a:t>10/5/2012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031148-8711-49FF-B2AA-2BBEB74EBA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525963"/>
          </a:xfrm>
          <a:noFill/>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10/5/2012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10/5/2012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10/5/2012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00000"/>
            </a:gs>
            <a:gs pos="100000">
              <a:schemeClr val="bg1"/>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10/5/2012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Encouraged in Your Faith Series</a:t>
            </a:r>
          </a:p>
          <a:p>
            <a:r>
              <a:rPr lang="en-US" dirty="0" smtClean="0"/>
              <a:t>Paul’s First Letter to the Thessalonians</a:t>
            </a:r>
          </a:p>
          <a:p>
            <a:pPr lvl="1"/>
            <a:r>
              <a:rPr lang="en-US" dirty="0" smtClean="0"/>
              <a:t>Commending them in their relationship with the Lord</a:t>
            </a:r>
          </a:p>
          <a:p>
            <a:pPr lvl="1"/>
            <a:r>
              <a:rPr lang="en-US" dirty="0" smtClean="0"/>
              <a:t>Challenging them to step it up</a:t>
            </a:r>
          </a:p>
          <a:p>
            <a:pPr lvl="1"/>
            <a:r>
              <a:rPr lang="en-US" dirty="0" smtClean="0"/>
              <a:t>Filling in the gaps of their understanding</a:t>
            </a:r>
          </a:p>
          <a:p>
            <a:pPr lvl="2"/>
            <a:r>
              <a:rPr lang="en-US" dirty="0" smtClean="0"/>
              <a:t>How now they should live</a:t>
            </a:r>
          </a:p>
          <a:p>
            <a:pPr lvl="2"/>
            <a:r>
              <a:rPr lang="en-US" dirty="0" smtClean="0"/>
              <a:t>Expectation of the Lord’s </a:t>
            </a:r>
            <a:r>
              <a:rPr lang="en-US" dirty="0" smtClean="0"/>
              <a:t>return</a:t>
            </a:r>
            <a:endParaRPr lang="en-US"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4:15-17</a:t>
            </a:r>
          </a:p>
          <a:p>
            <a:r>
              <a:rPr lang="en-US" dirty="0" smtClean="0"/>
              <a:t>The </a:t>
            </a:r>
            <a:r>
              <a:rPr lang="en-US" dirty="0" smtClean="0"/>
              <a:t>Lord himself will come down from heaven</a:t>
            </a:r>
          </a:p>
          <a:p>
            <a:pPr lvl="1"/>
            <a:r>
              <a:rPr lang="en-US" dirty="0" smtClean="0"/>
              <a:t>The voice of the archangel and the trumpet blast</a:t>
            </a:r>
          </a:p>
          <a:p>
            <a:pPr lvl="1"/>
            <a:r>
              <a:rPr lang="en-US" u="sng" dirty="0" smtClean="0"/>
              <a:t>Resurrection</a:t>
            </a:r>
            <a:r>
              <a:rPr lang="en-US" dirty="0" smtClean="0"/>
              <a:t> – Christians who have died</a:t>
            </a:r>
          </a:p>
          <a:p>
            <a:pPr lvl="1"/>
            <a:r>
              <a:rPr lang="en-US" u="sng" dirty="0" smtClean="0"/>
              <a:t>Rapture</a:t>
            </a:r>
            <a:r>
              <a:rPr lang="en-US" dirty="0" smtClean="0"/>
              <a:t> – catching away of the saints</a:t>
            </a:r>
          </a:p>
          <a:p>
            <a:pPr lvl="1"/>
            <a:r>
              <a:rPr lang="en-US" dirty="0" smtClean="0"/>
              <a:t>With the Lord </a:t>
            </a:r>
            <a:r>
              <a:rPr lang="en-US" u="sng" dirty="0" smtClean="0"/>
              <a:t>forever</a:t>
            </a:r>
          </a:p>
          <a:p>
            <a:r>
              <a:rPr lang="en-US" dirty="0" smtClean="0"/>
              <a:t>4:18 – So </a:t>
            </a:r>
            <a:r>
              <a:rPr lang="en-US" u="sng" dirty="0" smtClean="0"/>
              <a:t>encourage</a:t>
            </a:r>
            <a:r>
              <a:rPr lang="en-US" dirty="0" smtClean="0"/>
              <a:t> </a:t>
            </a:r>
            <a:r>
              <a:rPr lang="en-US" dirty="0" smtClean="0"/>
              <a:t>each other with these words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
        <p:nvSpPr>
          <p:cNvPr id="7170" name="AutoShape 2" descr="data:image/jpeg;base64,/9j/4AAQSkZJRgABAQAAAQABAAD/2wCEAAkGBhQSERUUEhQWFRUVGBcYFxgXFxQVFRcXFxQXFxcYGBcXHCYeFxokGRcXHy8gJCcpLCwsFR4xNTAqNSYrLCkBCQoKDgwOGg8PGiwkHCQsKSwsLCwsLCwsLCwsKSwpLCwsLCwsLCwsLCwsLCwsLCkpLCksLCwsLCwsLCwpKSksLP/AABEIAMIBAwMBIgACEQEDEQH/xAAcAAACAgMBAQAAAAAAAAAAAAAEBQMGAAIHAQj/xABFEAABAwIEAwUEBwUGBQUAAAABAAIDBBEFEiExBkFREyJhcYEykaGxBxRCwdHh8FJicrLxIyQzc4KSFRaDosIlRFTS4v/EABoBAAMBAQEBAAAAAAAAAAAAAAECAwQABQb/xAArEQACAgEEAQMEAQUBAAAAAAAAAQIRAxIhMUEEEyJRBRQyYYFxkbHB0SP/2gAMAwEAAhEDEQA/AONNctmlHYpShh0QAXu4Z2rJMtXC1PC64dvbmh+I6OON1oxp4JLT1Lm7Gy3fUF25v5rViwy9TXe3wBvajTKiqJwDhcXCPwTA3TusLWR+LcKPg1+ytjy49Xpt7iU+R636u+AAht7KjV7BnIGg5Lx0pHNaNNzqUMPjLA23Lb9nN2QFi87NPaakp8tpJQHHQd1595ANkJPTsBs2Rj/4XAox8nBN6VJWdpaIKenLhoFu6gPRWPhKECQBwvfquhScOxuHsjVfMfUPH9PK67PVw+WtCjJHG4HuYdCQn+GcSuaddVa8Q4LjN7BVXEeFnsJyrAFzxyLPRcTMcNUxbi0Z2K5hIHxnUFSx4oUrk0Uh40J8M6NJijOqX1WON5KotxEnmvDMTskeRmuH06PLG9ZjZPNKZ68laGElbDD3HkULs0rx4QA5JiVCWEp3HgxPJH0/Dx6LtIs8kIFVFGTsN1hw0nkrrLhMcTc0rmsaNy4gD480sHEdFsHk+PZyW89k6iYMnlx6K2/Cz0Q8mHEclfYqimf7MkZv4gH46rc0TTtYjwsU6RllnT6OZy0hHJDujIXRqjDG9Enq8Jb0RRGUkyqxVBCZwYmOa0qcM6Jc+IhMTLAKtpC8M7UgbOQtxUXS7lYxTG5qG/oLxK/rCxCynpIyacu3KLwmh7RyCyqWlqSx1wV9DkxNR9phsLxSjEbrBBsK3qq50h1U2HUucnMQGgak6AK+Cfpx94GrDsFxcwPzC+ibYvxiZmZXDyVXMgB7uo5Ej42WRRZt1h8v6hj1Xij7vl/6RSGNvk9MtzYc1PFSvJ0Z9yMgiA2CZ08i8PN5M8stU3bNkMCQjOFSn7I/XRenCJLez8AVbIYrqdtKo+syv28WVbDquSBwJF7cl2Hh3H454gWuGmhB3B6EKmvpARsEonwh8ZL4HOY7mAdCPxV15LktMiUvGa3idbkynolGIUQIXKP+aapht2pJ/eA0+SlHG1Rzcn0voz3HtlqxDDRzCTS4NGTtZLjxZMRrYheDiJ5+zdHS30FT0P2sbQ8J3PdcmVNwY/qEipOJ3j7B9/in2Dcc94tkaW9OdwkeHs1R+oZVtY0puESN7I9nDrRvqmFJjLH89fjqj2kOQUEic/KyS5YobhbRyVT4u42ZSnsoWiSb7W+SPTTNbc+HvKG+krjSRkppKZ2Ugf2r2nvXOoY0j2dNSd9RsucOcdze5vc3Opvre/NOZ22+QvF8blqXB0zrkbNAs1vk0c/HdBiPN1usjaX6AXPVH0+Cyu+yfTqlbSCot8GUFMHd1+/Lx/qL+oRtJF2RvFIWF2xGg92x9ei3bw7NYXFiNiDsUQ3hyQjU21JHhfUqbmvkZY5fAdPj72wgEB8p0v7LbWvc/gEpm4jkGjmsv4Aj79FJLhUrDfcDn+vQISSmaRd7iD0FvfqE6lYri1yGx1rJf3XHkefkeaDqqFCSUlj3HehGmnw+S1+sybG4I5frdNZ0VboGnpbIUhFyTEod5XXY7xyiYFi1CxHYXVIeYVgrpnWGyzGMBfAe9spMLxEwPza+S2xjHDUe0NQvrMuLL6m34mRNUJANVuJD7N9N1q9bMiXj/UZ6X6a/ktjV7k8TRfb8FJFGAVtGOSJjhsV4kpGuESaBMqeNA07UwhroW+1I33hR54NKaXI0pLhMqdlzsl1FicTzZj2n1CsFHECNLIaWPrjRrFT6rZ2Hg7KYwuFlu2lcCnr9Ct/s59xng5Y9sjRcHuut13B+fwXuE8MExl79LEAWGa99dbFW7iPD+0geDpcXuNwRrfz0TjhqnayNsLWtOVrQXZbCQ2F3eZK0Y26pGLKkpavk55U4Iz7Vm+Qt8yoY6djNhe3P0XTuMeHmGDNlbGbbtHQX1A+5cyLYSbGo06dm5CUcr2RCVGgqAdALnlot4KN0jjkZdwF7/s+iY8HQwxVIfJURua0Gwc0gknYgu0Fuie4pgkT5e0gmZGDq6wILj45dLLtM4Js5JMrvEMDopS65F8gNr3/w2+nVMIuNxBT2YbuA3eS6w5k9UfxVR/WJS+KRmWzdCDckCxVN4kwsxhjSQXPdbKN8oFyfAXsPVHewtV0V6rqO1kfNJfPI4uJ23N9PDl6J3gHCLpwHyEtYdh9p3j4BGYXw/wBrI1rgMrdXAeGw/XRX6KmDQAp5JtbI04cae7FNJw5FGLNYEQ6kA2CZ5fBYY1Dk2LYTyQWUBanEjPBCPgStBFxguk2L4YDqALqxvZpp6pXiB+KeGzIZN0U6ansfZ16j/wDOoUbmkt72trWO5HnbcX9Qj61gvqSD6X+Oh9UulDrnaQeViB4t+/ZazAyOWME3Gl7acgfDw6KB0SOpy0FuhMZ352B5+Q3I9ysMvC4Ox36JUjXDLFxqXJS+yXqtDuGPFYm3Bqh8gOJuDnnKLBAliIhjzGxKtGGcEulYXDXTRffzyY8MVrZ5aVlLl5Cy1vrbdMMbwx0EojeLG1/S6CZHr5r436jJS8ibXG3+EbMS9oxpouaJWRR2Ckew9F5Dds3pUgGTNJp7LfmmeHYDTut2jvcghQPe7U2CPqOG87GgAXB1do4m453VIv8AYjg31YfPwbGDeKUXtfLs4jqBzCNwmvdG4R+KVtoRCGlhBIvmFrAkndoGjCB03UOEvcXhx6pckn8j48a+Dpsr8sYedbAn3qsYhxq6J/8AhF7eo0snX/EHdgdLkWAHhdV7EsVMQEkkF4y7KDY3JF9MpF+XRNCV8AyQpb7DGl4kiqmFrbtfbVrrX9OoXlE2obYtfJ4AMYW+Nid9Uuqm080fb0/dli1LdR7PtNLTqD6BP3YjCaaNre0MgAOlgGEm9rnf0CtC79pmnx7jMbxWeppmxMDwWGz5MpubaEWBVRj4OJDiC9xGrgGXdbra990/DpCLXIG56kne5TLBuH53OD4mvB/a9ke87rZGEktzJKSbpI546kaDpfxuAEdR1z4xZrjbodR7l2So4IjqIx9ZY0y/ts7rveNyqtU/RVkdo9zm+gcPuKZZYPZg9OS3QkpOJow0Zi4PPLKSL26hIeKnh88BbmuGHdpb7ThY67+yf0Ffab6MY37TG/MEWcPMEXVL4vwH6rXQxgkgsJJ31ab6ejtlCcY17Sqcuxtw3QBjCeZPrsPvunrY0Dg7O7b9apk6ZrV5k37menjXtR52JWGL9XWorx4alLsQxlsZOY+I8kpQNkjQsjFWqnjqxsG+8j4IZnGuY8h8E+hk3kRY52EIGqbdu1wfmjcHxtsnddbXQ/j4Ketw63sjx/NDhkpNMpWIUF9Nr6a6j1VaqqAtIadRfTe48AeS6K6gzXDm77HoUgxjBHt1brfYjked+m3NaIyMk1uVhszQ0g2B3vbRzfFw5+ey6Ngk3bUsbzuW2PS7e6fS4XP5C5hOZt2m9wOR5kXFr+8aD0vHA5Aoxc6B77e+/LzVEIkFupx0+S9RTqhnULEbG0s5/U4a+I2cEbS8UzxsEcLsl93WBIHQA6IjGZnSm5CT08XfA53PwsF9D9U8iS8ZJ/k2J40VKb/R5iEb5pLzPLn29o8wOVuW/wAUK2lLXDmmGIVAHi7o3w6la2vYlfKuT7PQ0ImjKMpyLoGNFQHVSZVDqGiCNbGAOqWQ1Vz5JnAwuDnAXygn3BAskA4kWtFuZ38AhsLju8X2UNHKZZu8LnkFDVcSHtAwQyRm9rvFl1NnalHk6HRN5W0KjreGmSAskGZpN/z81rTcVxQU+edzG2sLkXJJ5ADUlPqSoZKxr43BzCAQRr6KkNkJkdspw4U+rzNMVhGW5Xt67i511JvqfAJxRwZAAaaZ1uYbofEeCd1cNxfmExFQ5tK549prg0eVhyWiEtDbMWVakkLKLE449fqMxPUgH4bJs3jW3/tZx/pCV4nxNNDT9rlYc4IYADcOa5oJOuosUVST1j6cTdw9wOIsbgEX2vyCrLIuWZ1DoL/54H/xp/8AaF4eOG86eb/aPxQWF8RzPa8kMIis52huWlwFm677pJDx3UPLiAwAOsBY3tpa+u+qGuNWHQ7osE/F8Tt6eb/aL+muipPGFQyeaGVrZGubmZd9rgEX0A/h5qxYfxdM+VrC1hzENHtAXJG+u26QcW1jpZf2HMFn21GZpI7pOtrJotSToWVrkW1+OinGRvtEE68gqfiHF8h3da/Ia/mjOOQRkda2ZgPmVvhX0bOOV8xIuATYaa62116LLUVuzUtTSSNuFuInS1MUd9XkgX62JufQFWLjTAnOjGV4J/hOh8ddkZgnCUMMnbMZ3rENOtm9bfim0oDtDr1BWeb93tNsINx3OSu4LqHFodaxPI3sOp/BEUv0aTuOpDRrY2dc9Lja3kuqTYRnaC1xb5fmo24XKN5XEeTVRZWSeGLKBQcM1VO6xOdg2c3f1afzV3wmZzmZZAQfEEao009h1W1OG80snZKcUkBRwjvDfw018R4oSuw5r47dR/Q/n4IoVTWykHQcvP8AqpsQeBEXA2tsRy/JPB7GWa3OYY/Q9mCXEauyu39D4X8lBheIFkIa02ALufMnfknvEGMObYdi2VthnzXtlNwLDlz1VXkpckj2svkOVzQTcgOHsny29E2q0avFx1kWru/+hD6519ysQ5iWJbZ7Ppo6vJw007KkcU4MaadpHsyNJB/eGhHyK6bG9BcQYG2shyE5XA5mO/ZcPmCLg+a35ck8kdMmfNYmoSs5RAA6+2u58AszclPVYY+nkLJhldf0I6tP2ghHyAvNtrAfNeeeh+ycKZsmhUIKyyVodBlFJqFbY6kRxWHtO+A5n7lTsP8AbHmmFVWnJm/aPuANgPihW4+qkGVMUehyjMNiNCPUJtgXZvOWYB7TYd4X8rE7Ko01WXuABA13cQB10vurXhuA1b42viZG9psQRIL2O2myrHGxHkj2yyw0sL2ujyRka2u0Ot70TSULacxtZ7DszSNhc6g2G3NKK3FH0ZYypiLQ4hvaDKW5rXNyP1om0VQJGNcPsvafjY/NM40cpXxwHzMs0hS00uehc61rv+6yGr6izHO/ZaT7gjYIstE5vRzf5Au5ZCa9t/sU4lhhnpIIwQ0udJYm5Gj2HkrdQUZipHRnUsisTsLhpCrb6kRwU7nHKA6S56d5qtTaztIHOBBa6IuBF7EEGx1VX1/QzfJTMGZ/Z1f8A/nC3wfgPuWe+z3kuFrltgG2vfxuo8CkBbWgcmt+L1Z+H8Uilt2biRc3v+0Nx+75JX+KD2ylUNGWVkbTu2VoPo5LccZ/eJT++/8AmVlfF/f2/wCaD/3pHi8JdM+3N8vwcSVqwdksp7Q4RHNkkkbmLPZB1AIOhtzTVuFGR2aRxIH2dh8ENQDsnOYeVj/ua0pjPiGRhPPkvNypamelgXsR5NVxtJBIAGgaOVtPndKZauJzu68AjqqNj/1wVDsrSWOu4OG1jrqfXZC4XwnU1ZMjpnQWPdFnG9uZ1Gl/NFRvcs51sjqFBXAkgn15IqaSyTcO4S6FjhK8PcdLgFoAHmUwLbC26TgDoCrandAwz95HVLBul7/aSsnJbEtRRtcbr2bDiYHNzE6HLc6ggaarZsui8ln/ALJ+tvHpqjEySTKfg073l4mjDQ4ka72GnwWT4KZJTlFy1jWn0dJY/romz483eLhmabkDc3Trg6dsjZ7fZlsf9gd8yR6KsFbos8vptSXJVW8ISdFi6R2SxX9NA+9yCmOoHVFsmHVc1j4hPVGw8RnqjrD9lMtXGTgaGa4BOXS+tiXAXHQj7lylzbeqttdj+eF7SdHNtvz/AKqqzBTnKzlili2kbMcpmIRhRMT1FlEwmiGvofkmdVCJKUNacrgLXtfTn5HxSumf3vMJhSy3BauTofkXH6PhNHeCpa+UD/DkIbm8GOJ056Ee5CUX0d4g0h7WGJw2OYtd6Fu3vTkxZSDa46jdXLCcb7RoaJnNA9oZnN08lpjkT5JywRbs5dWcQ1ozUlQ978jrlshL3NcNbhx11v7iut8EOL6SMu0J1PjzUlVw7FLIHhoPV1u8dtL+g9ycsjbG3K3QW0Qm7BGOlUmQ1UOdrm8rXPkOScv/AMCX/MH8oQFJHcTN2fkFgdNzfn5BMoGB0b2k2zd8G45aEe8IRVIjknbrpFa4ldahi/6nh9titnD5/wDT2f5I+RVbxWiEtNAwkta4yC4sftAjfyVrwyjENKyK+YBgZfQXFt9PNUfX9CAgo6zPDUd0NysY3Tc2duUTw1OyWJj4WBgEzmutkOYtIBN2/wBUvo4srK1o1tYf96g4SqG0+HyvizODKiZwBtmN5NdPU+iEktKGXIa4f31n+Z/5FJ8Sd32/5tT804meBXRC4u4h1r62JPwSCvmBnDb69rMD4Zjp71bDvZPJySVLv7c/ws/kappW5iAlddVHtjcZSLNI56NDfuRf1mzc3gVh8iNTv5N3jS9tBdfilPE28jmM5C+/4pMeMKRnd7QedtPeqTi+A1lXUl7YXFt7ZnHK0ADkd/cEVR/R48/40zI9Nmau9XO/BOlsXvpKy3w8VQv9iRp8na+5Fx4mHDTZVik+j6kZ7TnyOH77h/LZNo8Jji0jGUdLuI+JU510duMKiTRCl11FUVKgdMpCSJw9YH914Ot2nTr+aVvq7E6ougqLke73IEJoUV1RlsGxlrjfU6G2nu3Vv+j3BOwow5ws+c9q7wuLMHnlA9SVXcTzdvkAFniwvtm2B28VeRi0bWtBcLgAabaCy1YTPLVNhJCxLXcQxX9oLFfUgelP4OFseUTHIVJDg7zyR0WEEFrXEAuNmi+pO+g8ln0s9yPkwXLII4nFjn/ZbYE+JOgUG5V1iw5rYeyOoIObzPP9dFT62idC/K7bdruTh+PUJpwaVmHJ5CzZG/7A2y3ZItXqJrlNKxboY08neCawMGc25/NVtspBTKmxHUIOLGjNFopILna4T/DcNZvax8khwyZrra6q0Yfba6MEUlJUN4zYABVnjjig0sdo7GV+jAdQAN3Ec/xTarrhE1znHQC/j4AeK5bjkr55XSP3Ow/Zb9kfrmmkPgw+o76D4vpRkkLBWQtlDM18vdzZtNQdNFYaXj3DTYS0kjLDu90SA3OvsnTluuaTU5BB8V6+XK0kk68/16IuVmHyYSwzpcF+4l+l0CP6vT0/cDQMzzldb91rb2Glt0up/pUgyEPoe9pYCZ9vO529BzVCrJzIPEc/BBZXKqimtzL6kk+Tr1N9M0EVPIyGlcyVw0DiHx32u4k5iOdrIHhzjGF8UprdSXEsDXSRx5suazgHW1O2i5fr0WB5R0KqO9SV2dx4M4nppathDMjrPs4yOIDdQB3zYnX4pfxnxhTisswFpYQHnLYF97309oWtquQy5wNQ4A9QQCou0sngtHB0pOXJ0TEeLwZ3PcQbm571hfr+StdFWtItuDYj1XP8A4CkqYw9uxHIgq2nAZqRkbZAbDRruRt9k+iz5/d/BrwJx3fZYZ5nWs06WQsVBzN79ToPito60BoKHkxwdNPiFFGxB4ZbooXgc0ukxcOO9uv9EBXY4NgUtAbSDql4JUM1QAkEmLG6GfiDibko6GQc0F1lb3t/11TDApi5w6JHRUhmcXHRoOvj4BWXB6cufZmw3PIfmjp6ElxbC+JasxszBpPLMBo0HmenRVSTGHHmuiy07SwsIu0gg35g73XMsbwl1PLkvdp1Yeo8fEbKjxyXBq8HPijFxnt+/k9dXnr814l5J6FYpbntJQe6G9VxEyFu+Z/Jo+88h8ULwfVGapllkN3hoA6NBOoaOWwVTyp5wbLlqLftNPvBB/FegkfHHQc61qaVkrCx4uD7weoPIr2Nl0RHTXVKFuij4phD4Tr3mE9133HoUA1dPOEB7SHWIO4KqmN8GPhBkZ3oxr1c3z6jx96z5MWndGmGXVs+SsyNI218F5HJf096Pp6TM6yMhwAPkaNRr3vJTUq5KuF8EWGVjwdNfLf3K2YL28jrNY4X5u7oHqUfQYfHGO6wDorBQNsMx57en6+CKSk9jpNwXJCcAc9tnuv8vjuhJuDAeafslU7ZE+hE4+Tkjwyi1nAAI3SWfgH7Jdp0XVH6hLKyDRdpQJ+ROXLOTY3wmIoyWakD4Kq2PJdixSlDgQuU4vS9lM5o0G405f1RquDPNuW7BoKZ73BrRclX/g7goA55QCT4aDySPhWn713DXl9y6RQVQaAiBIdwcNQkWyD1S6T6MKV0pk7MZja/S4vy9U0o8QTWnr7oDkXDHDEVHHkibZty6176uNym2J4WyeJ0bx3XDfmDyI6EHVaR1IUoqFxxxDirDKmhJZK0ujJOSVt8jrnTX7Ltu6fQlVn648+078V9I1GWRha8BzXCxBAII5ggr584k4fNLUPi1ytPdJ1uw+yb89NPMFScVE0xyOQH9Yt9olY08zutYGAFCzSG+q4LCXSLyKMyOyN/1HkAhmNLiGjnz6BXPhvhwFoLhaP/ALpD1PRqFXsgWkrZLhGDdo0NbdkTftc3dcv3lWeGBsbQ1gsB+vVbggCwFgNABsAonvVYxUSE5uRFXVrY2Oe82a0XJXLMSxt1RKXu0GzW9G8vVMeOcf7V/YsPcjPe/eeOXkPn5KqtdZXSpEWxgZz1WIHOsXUAERuDz5J43dHfMEW+KDcsY7Xx5efJBDnXqd1wCiYik2BVmdjejmh4+Th6O+YTdh1VBBvTORjLehSuCVSzV7I2F8jgxjd3ONgP10XHCnEuFGxv7WL2L3Lf2Dfl+78vJaRU4DiSPMoKq+knM4tgjBbtd/tO/wBA1A8/gpeH8Z7+Z7GkX8czT4ZibLPLBbtGqGelTLRh+HOfYkZW+O58h96IxGtax4ZoLNFh6lFU1YHtDmm4P6965zx7ihZXZb6djGfXNJf7kXHStgQ/9ZpMvMVe3qiWVQ6rlEWPOHNER8Sut7SlrNX2Uvk6qKodVDNMOoXM/wDmZ3UoaXiKQ/a+KV5B19Pm+y+1pHVVfGMPjfqbKtVGMSO+0UBNWvO7j713qhf09rllppAyP7Q08kwGPRt+0Fz98hPMqNziuU/gX7SK5Z0tnGUTftIqPj+MbXXKw5SNkQc2Vj4uLs65H9IrPFTD6Rm9NVyFkx6qcVRS65GmPh4X0dXP0jN6KvcW4w2qDJbWyHIT/Fq0H1/mVL+s+KtXCDBJBKHAOBcAQdRbKFyk5OmJ5HjY8WNzitys1AtqEIX31KsONcPOZcx3e3pu8f8A2+fmh+H+GTO+8t2xjXKe66S3hvl6lOovg81yVWHcIYAJB2sg7hPdH7dv/H5q8Z1A1oaAALAaADYALzOrJUZ5S1E5ekHFmOfV4SW+2/us8+Z9Br7k4fIuW8VYt29Q4g9yO7G9ND3nep+QTRVsRign8/E9V4vLrzMqimLF5dYgEiXl16vClCXHhGt/siOcLw4fwSaOH+4fFXRrr2I5rmvCVRlqA07SBzD6i4P+5o96v1HLkblfcdFRCsaRFUfi2OeWRzZfYZYsDfZtbfxd4lXljxYEKuYx3pX+AFvd+aMdwPYo0JsNQbczew95Ct+DzgR5uQ67jw8lUntAcbXGulteemvJWvAqPtWiJxF3Xzcjaxvcbg3Hn9wiF8B/AnE/94kgee7IS+O/Jw9oeo1t4FKPpNf/AH8f5Mf80iJn4aNM4PbqWuDmu5gg3sfl6pf9JDr1cb+T4WEHyc+/zHvTTSu0LF9CGOo5FTtegX9V7HKs0sSfB6GHzJQ2lug8PK9BJWtPUNOh0+X5JmzC3EXA05Hks0sbXJ6mPyoSVpi03Wjmpv8A8Ld0Whwt37J+KXSVeWL7ExC1Kavw13QoOSjd0KZIhJoDBXoepHU7r7Fa/V3dEaJaqMzrcOXgpndCpo6F/RBxHjmS7NQ9XbgF94HnrI74NaFSaiEsHe3KsvD1cYcNkeN80mX+InK34qkIUrZk8vyNdQjwO8Qq2yOI3Y3Q3zBriPHbw10N/JLa2s7ME7uAI0czO0uscoGmhsLEX5oLh15ENyTubm4Og/aB5eQWYlIXDm4CxsHNfudACBcdQfNejBJLY8ebdjLDOL9cs1y3lJYaD98DnfoPNWNkwcAWkEHYjUJJSYQzsw1zQTz8zruiaPDmxXyEi/K/d923qss2r2LRTrcG4qxfsYDY2e/ut8CRqfQXPuXN044oxTt5zb2Y7tb4m/ePqR8EmITJUjmeELzKpY4SdkTVYTJG3M8ADbcXufBF7HJCz6ssUpK8QpHES8K9XhQORJTylrg4btII8wbj4hdRlqA9jHjZwB94uuUhXvhasz0wad4yW+ntD4G3omRzLVSydxIcanyvdbe3xITSkksFWayUveT1JP6/X325MHIDRREOsPyaPO499x5glHYHibWVxJ2aGsv05HcCzbnkBchui1jFtdgLnxOnz18N9xezlHZ5ZWO883Lc2I06ggX5XvtZN0E67KwOBa7UFc64+jsym/cEjD/pcAPl8VbOH8Rzx5XHvM06XafZNvS3oqx9IMXPkMunIXebked/ghxsAqLDotXBZAdFu4rjjAUbh+LyQm7Hac2nVp9OXpZAtddYVxx0XBMfiqNLBsnNh59S08x8U4a1vQLkkbiLEEgjYjQjyPJW3AuLcxEc5AJ0D9gfB3Q+Ox8FNw+BlJludA08ghpqRvRSNnXjpLqdDWxXPSN6BASRAcgm8+qXVAROtgeyFqcUDdBvz6D8/BAYli1yWsPmfwS0S/iU6iK2e4hUkkn9X5q1fVLwUtM3TN33/wALRdx8y4hVCmpTNI1g+0dfAbkrpFBT2cXnk0Mb5DU+8/JdI5AtTDldZpDQAG3sO5pe5O5GwtpzUDYy57Q6+rri+/cPTle19CQiKyS8jtL2sCLXzN2Hudc+i1hfZwub3Nsx3cbaZRyFun7Kun7ST/IcsKWcS4p2MBynvu7rfM7n0Fyjg5UTifEu1mIB7sfdHn9o+/T0WdK2WewpWErxeXVBBpRcQOjYGCNhtzuQfXTdCYhiLpSLiwFyBcnU8yShVHK6+nvS6VyPqdUamU8li3DViNCmq8KxYgE1Vp4LOsvkz/yWLEyOZbGey7yPyVbYO8f9PxzX+Q9yxYuQEbOOh9P5Iz83OP8AqPVAvGjf4mfE6/M+8rFid8HIsXCzj22+8Tf5Yz8yT6lQ8dey7+EfzLFiD5AUenW71ixDo7s0W5WLEAM8YtisWJji4cITOdB3nE2cQLkmwvsE+H4LxYoS5KIhft6pHxC8iF1j0+YWLEEcVBZyPosWKwo34SH9uf4fvCvcWwXixTkMhNMe87/q/wArVkPtj+CP5rxYtK/H+CPY3lPdPkVzBp0CxYs8CzPV4sWJwHhUUe581ixABIsWLEwT/9k="/>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172" name="Picture 4" descr="http://i.i.com.com/cnwk.1d/i/tim/2012/08/01/en_0801_cordes_480x360.jpg"/>
          <p:cNvPicPr>
            <a:picLocks noChangeAspect="1" noChangeArrowheads="1"/>
          </p:cNvPicPr>
          <p:nvPr/>
        </p:nvPicPr>
        <p:blipFill>
          <a:blip r:embed="rId2" cstate="print"/>
          <a:srcRect/>
          <a:stretch>
            <a:fillRect/>
          </a:stretch>
        </p:blipFill>
        <p:spPr bwMode="auto">
          <a:xfrm>
            <a:off x="-1" y="0"/>
            <a:ext cx="9143997" cy="6858000"/>
          </a:xfrm>
          <a:prstGeom prst="rect">
            <a:avLst/>
          </a:prstGeom>
          <a:noFill/>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12290" name="Picture 2" descr="http://2.bp.blogspot.com/-lWGDkx7v1Mk/TgePsyLjI4I/AAAAAAAAABE/FaraDsaxPOk/s1600/lesbian-same-sex-marriage.jpg"/>
          <p:cNvPicPr>
            <a:picLocks noChangeAspect="1" noChangeArrowheads="1"/>
          </p:cNvPicPr>
          <p:nvPr/>
        </p:nvPicPr>
        <p:blipFill>
          <a:blip r:embed="rId2" cstate="print"/>
          <a:srcRect/>
          <a:stretch>
            <a:fillRect/>
          </a:stretch>
        </p:blipFill>
        <p:spPr bwMode="auto">
          <a:xfrm>
            <a:off x="0" y="0"/>
            <a:ext cx="4911815" cy="6553200"/>
          </a:xfrm>
          <a:prstGeom prst="rect">
            <a:avLst/>
          </a:prstGeom>
          <a:noFill/>
        </p:spPr>
      </p:pic>
      <p:pic>
        <p:nvPicPr>
          <p:cNvPr id="12292" name="Picture 4" descr="http://www.dallasvoice.com/wp-content/uploads/2011/05/marriage.jpg"/>
          <p:cNvPicPr>
            <a:picLocks noChangeAspect="1" noChangeArrowheads="1"/>
          </p:cNvPicPr>
          <p:nvPr/>
        </p:nvPicPr>
        <p:blipFill>
          <a:blip r:embed="rId3" cstate="print"/>
          <a:srcRect/>
          <a:stretch>
            <a:fillRect/>
          </a:stretch>
        </p:blipFill>
        <p:spPr bwMode="auto">
          <a:xfrm>
            <a:off x="4876800" y="0"/>
            <a:ext cx="4258564" cy="6324600"/>
          </a:xfrm>
          <a:prstGeom prst="rect">
            <a:avLst/>
          </a:prstGeom>
          <a:noFill/>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5122" name="Picture 2" descr="http://brentwhite.files.wordpress.com/2011/03/jack_chick.jpg"/>
          <p:cNvPicPr>
            <a:picLocks noChangeAspect="1" noChangeArrowheads="1"/>
          </p:cNvPicPr>
          <p:nvPr/>
        </p:nvPicPr>
        <p:blipFill>
          <a:blip r:embed="rId2" cstate="print"/>
          <a:srcRect t="17647" b="9804"/>
          <a:stretch>
            <a:fillRect/>
          </a:stretch>
        </p:blipFill>
        <p:spPr bwMode="auto">
          <a:xfrm>
            <a:off x="0" y="1828800"/>
            <a:ext cx="9120894" cy="3429000"/>
          </a:xfrm>
          <a:prstGeom prst="rect">
            <a:avLst/>
          </a:prstGeom>
          <a:noFill/>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4098" name="Picture 2" descr="http://www.cureendometriosis.com/wp-content/uploads/2011/10/Motion-Sickness.jpg"/>
          <p:cNvPicPr>
            <a:picLocks noChangeAspect="1" noChangeArrowheads="1"/>
          </p:cNvPicPr>
          <p:nvPr/>
        </p:nvPicPr>
        <p:blipFill>
          <a:blip r:embed="rId2" cstate="print"/>
          <a:srcRect/>
          <a:stretch>
            <a:fillRect/>
          </a:stretch>
        </p:blipFill>
        <p:spPr bwMode="auto">
          <a:xfrm>
            <a:off x="1219200" y="1066800"/>
            <a:ext cx="6741661" cy="5791200"/>
          </a:xfrm>
          <a:prstGeom prst="rect">
            <a:avLst/>
          </a:prstGeom>
          <a:noFill/>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3074" name="Picture 2" descr="http://economyincrisis.org/wp-content/uploads/2012/01/financial-crisis-2.jpg"/>
          <p:cNvPicPr>
            <a:picLocks noChangeAspect="1" noChangeArrowheads="1"/>
          </p:cNvPicPr>
          <p:nvPr/>
        </p:nvPicPr>
        <p:blipFill>
          <a:blip r:embed="rId2" cstate="print"/>
          <a:srcRect r="6667"/>
          <a:stretch>
            <a:fillRect/>
          </a:stretch>
        </p:blipFill>
        <p:spPr bwMode="auto">
          <a:xfrm>
            <a:off x="1447800" y="990600"/>
            <a:ext cx="5334000" cy="5619752"/>
          </a:xfrm>
          <a:prstGeom prst="rect">
            <a:avLst/>
          </a:prstGeom>
          <a:noFill/>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35842" name="Picture 2" descr="http://www.happysimpleliving.com/wp-content/uploads/2011/04/broke.jpg"/>
          <p:cNvPicPr>
            <a:picLocks noChangeAspect="1" noChangeArrowheads="1"/>
          </p:cNvPicPr>
          <p:nvPr/>
        </p:nvPicPr>
        <p:blipFill>
          <a:blip r:embed="rId2" cstate="print"/>
          <a:srcRect/>
          <a:stretch>
            <a:fillRect/>
          </a:stretch>
        </p:blipFill>
        <p:spPr bwMode="auto">
          <a:xfrm>
            <a:off x="609599" y="838200"/>
            <a:ext cx="7786357" cy="5257800"/>
          </a:xfrm>
          <a:prstGeom prst="rect">
            <a:avLst/>
          </a:prstGeom>
          <a:noFill/>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3074" name="Picture 2" descr="http://www.unexplainable.net/brainbox/uploads/2/ahmadinejad-says-that-israel-will-soon-be-destroyed_1.jpg"/>
          <p:cNvPicPr>
            <a:picLocks noChangeAspect="1" noChangeArrowheads="1"/>
          </p:cNvPicPr>
          <p:nvPr/>
        </p:nvPicPr>
        <p:blipFill>
          <a:blip r:embed="rId2" cstate="print"/>
          <a:srcRect/>
          <a:stretch>
            <a:fillRect/>
          </a:stretch>
        </p:blipFill>
        <p:spPr bwMode="auto">
          <a:xfrm>
            <a:off x="609603" y="609600"/>
            <a:ext cx="7924797" cy="5943600"/>
          </a:xfrm>
          <a:prstGeom prst="rect">
            <a:avLst/>
          </a:prstGeom>
          <a:noFill/>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2050" name="Picture 2" descr="http://i.ytimg.com/vi/gQ0whlNNWsM/0.jpg"/>
          <p:cNvPicPr>
            <a:picLocks noChangeAspect="1" noChangeArrowheads="1"/>
          </p:cNvPicPr>
          <p:nvPr/>
        </p:nvPicPr>
        <p:blipFill>
          <a:blip r:embed="rId2" cstate="print"/>
          <a:srcRect/>
          <a:stretch>
            <a:fillRect/>
          </a:stretch>
        </p:blipFill>
        <p:spPr bwMode="auto">
          <a:xfrm>
            <a:off x="381000" y="304800"/>
            <a:ext cx="8331198" cy="6248400"/>
          </a:xfrm>
          <a:prstGeom prst="rect">
            <a:avLst/>
          </a:prstGeom>
          <a:noFill/>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457200"/>
            <a:ext cx="85344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Revelation 21:1-4 (NLT)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1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Then I saw a new heaven and a new earth, for the old heaven and the old earth had disappeared. And the sea was also gone.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2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And I saw the holy city, the new Jerusalem, coming down from God out of heaven like a bride beautifully dressed for her husband.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3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I heard a loud shout from the throne, saying, “Look, God’s home is now among his people! He will live with them, and they will be his people. God himself will be with them.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4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He will wipe every tear from their eyes, and there will be no more death or sorrow or crying or pain. All these things are gone forever.” </a:t>
            </a:r>
            <a:endParaRPr kumimoji="0" lang="en-US" sz="28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Living to Please God</a:t>
            </a:r>
            <a:br>
              <a:rPr lang="en-US" dirty="0" smtClean="0"/>
            </a:br>
            <a:r>
              <a:rPr lang="en-US" dirty="0" smtClean="0"/>
              <a:t>1 Thessalonians 4</a:t>
            </a:r>
            <a:endParaRPr lang="en-US" dirty="0"/>
          </a:p>
        </p:txBody>
      </p:sp>
      <p:sp>
        <p:nvSpPr>
          <p:cNvPr id="4" name="Subtitle 2"/>
          <p:cNvSpPr txBox="1">
            <a:spLocks/>
          </p:cNvSpPr>
          <p:nvPr/>
        </p:nvSpPr>
        <p:spPr>
          <a:xfrm>
            <a:off x="1447800" y="3962400"/>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tint val="75000"/>
                  </a:schemeClr>
                </a:solidFill>
                <a:effectLst>
                  <a:outerShdw blurRad="50800" dist="50800" dir="5400000" algn="ctr" rotWithShape="0">
                    <a:schemeClr val="bg1"/>
                  </a:outerShdw>
                </a:effectLst>
                <a:uLnTx/>
                <a:uFillTx/>
                <a:latin typeface="+mn-lt"/>
                <a:ea typeface="+mn-ea"/>
                <a:cs typeface="+mn-cs"/>
              </a:rPr>
              <a:t>Encouraged</a:t>
            </a:r>
            <a:r>
              <a:rPr kumimoji="0" lang="en-US" sz="2800" b="0" i="0" u="none" strike="noStrike" kern="1200" cap="none" spc="0" normalizeH="0" noProof="0" dirty="0" smtClean="0">
                <a:ln>
                  <a:noFill/>
                </a:ln>
                <a:solidFill>
                  <a:schemeClr val="tx1">
                    <a:tint val="75000"/>
                  </a:schemeClr>
                </a:solidFill>
                <a:effectLst>
                  <a:outerShdw blurRad="50800" dist="50800" dir="5400000" algn="ctr" rotWithShape="0">
                    <a:schemeClr val="bg1"/>
                  </a:outerShdw>
                </a:effectLst>
                <a:uLnTx/>
                <a:uFillTx/>
                <a:latin typeface="+mn-lt"/>
                <a:ea typeface="+mn-ea"/>
                <a:cs typeface="+mn-cs"/>
              </a:rPr>
              <a:t> in Your Faith </a:t>
            </a:r>
            <a:r>
              <a:rPr kumimoji="0" lang="en-US" sz="2800" b="0" i="0" u="none" strike="noStrike" kern="1200" cap="none" spc="0" normalizeH="0" baseline="0" noProof="0" dirty="0" smtClean="0">
                <a:ln>
                  <a:noFill/>
                </a:ln>
                <a:solidFill>
                  <a:schemeClr val="tx1">
                    <a:tint val="75000"/>
                  </a:schemeClr>
                </a:solidFill>
                <a:effectLst>
                  <a:outerShdw blurRad="50800" dist="50800" dir="5400000" algn="ctr" rotWithShape="0">
                    <a:schemeClr val="bg1"/>
                  </a:outerShdw>
                </a:effectLst>
                <a:uLnTx/>
                <a:uFillTx/>
                <a:latin typeface="+mn-lt"/>
                <a:ea typeface="+mn-ea"/>
                <a:cs typeface="+mn-cs"/>
              </a:rPr>
              <a:t>Series</a:t>
            </a:r>
            <a:endParaRPr kumimoji="0" lang="en-US" sz="2800" b="0" i="0" u="none" strike="noStrike" kern="1200" cap="none" spc="0" normalizeH="0" baseline="0" noProof="0" dirty="0">
              <a:ln>
                <a:noFill/>
              </a:ln>
              <a:solidFill>
                <a:schemeClr val="tx1">
                  <a:tint val="75000"/>
                </a:schemeClr>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ogerL.jpg"/>
          <p:cNvPicPr>
            <a:picLocks noChangeAspect="1"/>
          </p:cNvPicPr>
          <p:nvPr/>
        </p:nvPicPr>
        <p:blipFill>
          <a:blip r:embed="rId2" cstate="print"/>
          <a:stretch>
            <a:fillRect/>
          </a:stretch>
        </p:blipFill>
        <p:spPr>
          <a:xfrm>
            <a:off x="2782062" y="1749552"/>
            <a:ext cx="3579876" cy="4727448"/>
          </a:xfrm>
          <a:prstGeom prst="rect">
            <a:avLst/>
          </a:prstGeom>
          <a:noFill/>
        </p:spPr>
      </p:pic>
      <p:sp>
        <p:nvSpPr>
          <p:cNvPr id="5" name="Content Placeholder 2"/>
          <p:cNvSpPr txBox="1">
            <a:spLocks/>
          </p:cNvSpPr>
          <p:nvPr/>
        </p:nvSpPr>
        <p:spPr>
          <a:xfrm>
            <a:off x="457200" y="457200"/>
            <a:ext cx="8534400" cy="6172200"/>
          </a:xfrm>
          <a:prstGeom prst="rect">
            <a:avLst/>
          </a:prstGeom>
          <a:noFill/>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60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“I love you and…”</a:t>
            </a:r>
            <a:endParaRPr kumimoji="0" lang="en-US" sz="60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2 </a:t>
            </a:r>
            <a:r>
              <a:rPr lang="en-US" dirty="0" smtClean="0"/>
              <a:t>Corinthians 5:8-9 (NLT) </a:t>
            </a:r>
            <a:r>
              <a:rPr lang="en-US" baseline="30000" dirty="0" smtClean="0"/>
              <a:t>8 </a:t>
            </a:r>
            <a:r>
              <a:rPr lang="en-US" dirty="0" smtClean="0"/>
              <a:t> Yes, we are fully confident, and we would rather be away from these earthly bodies, for then we will be at home with the Lord. </a:t>
            </a:r>
            <a:r>
              <a:rPr lang="en-US" baseline="30000" dirty="0" smtClean="0"/>
              <a:t>9 </a:t>
            </a:r>
            <a:r>
              <a:rPr lang="en-US" dirty="0" smtClean="0"/>
              <a:t> So whether we are here in this body or away from this body, our goal is to please him.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God’s Will for You  </a:t>
            </a:r>
            <a:endParaRPr lang="en-US" dirty="0"/>
          </a:p>
        </p:txBody>
      </p:sp>
      <p:sp>
        <p:nvSpPr>
          <p:cNvPr id="3" name="Content Placeholder 2"/>
          <p:cNvSpPr>
            <a:spLocks noGrp="1"/>
          </p:cNvSpPr>
          <p:nvPr>
            <p:ph idx="1"/>
          </p:nvPr>
        </p:nvSpPr>
        <p:spPr/>
        <p:txBody>
          <a:bodyPr>
            <a:normAutofit/>
          </a:bodyPr>
          <a:lstStyle/>
          <a:p>
            <a:r>
              <a:rPr lang="en-US" dirty="0" smtClean="0"/>
              <a:t>Step it up: 4:1-2</a:t>
            </a:r>
          </a:p>
          <a:p>
            <a:pPr lvl="1"/>
            <a:r>
              <a:rPr lang="en-US" dirty="0" smtClean="0"/>
              <a:t>Live in a way that </a:t>
            </a:r>
            <a:r>
              <a:rPr lang="en-US" u="sng" dirty="0" smtClean="0"/>
              <a:t>pleases</a:t>
            </a:r>
            <a:r>
              <a:rPr lang="en-US" dirty="0" smtClean="0"/>
              <a:t> God</a:t>
            </a:r>
          </a:p>
          <a:p>
            <a:pPr lvl="1"/>
            <a:r>
              <a:rPr lang="en-US" dirty="0" smtClean="0"/>
              <a:t>You live this way </a:t>
            </a:r>
            <a:r>
              <a:rPr lang="en-US" u="sng" dirty="0" smtClean="0"/>
              <a:t>already</a:t>
            </a:r>
          </a:p>
          <a:p>
            <a:pPr lvl="1"/>
            <a:r>
              <a:rPr lang="en-US" dirty="0" smtClean="0"/>
              <a:t>Do so even </a:t>
            </a:r>
            <a:r>
              <a:rPr lang="en-US" u="sng" dirty="0" smtClean="0"/>
              <a:t>more</a:t>
            </a:r>
          </a:p>
          <a:p>
            <a:r>
              <a:rPr lang="en-US" dirty="0" smtClean="0"/>
              <a:t>Be holy: 4:3-8</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Stay away from </a:t>
            </a:r>
            <a:r>
              <a:rPr lang="en-US" u="sng" dirty="0" smtClean="0"/>
              <a:t>sexual</a:t>
            </a:r>
            <a:r>
              <a:rPr lang="en-US" dirty="0" smtClean="0"/>
              <a:t> sin</a:t>
            </a:r>
          </a:p>
          <a:p>
            <a:pPr lvl="1"/>
            <a:r>
              <a:rPr lang="en-US" dirty="0" smtClean="0"/>
              <a:t>Control your own </a:t>
            </a:r>
            <a:r>
              <a:rPr lang="en-US" u="sng" dirty="0" smtClean="0"/>
              <a:t>body</a:t>
            </a:r>
          </a:p>
          <a:p>
            <a:pPr lvl="1"/>
            <a:r>
              <a:rPr lang="en-US" dirty="0" smtClean="0"/>
              <a:t>Live in holiness and honor</a:t>
            </a:r>
          </a:p>
          <a:p>
            <a:pPr lvl="1"/>
            <a:r>
              <a:rPr lang="en-US" dirty="0" smtClean="0"/>
              <a:t>Not </a:t>
            </a:r>
            <a:r>
              <a:rPr lang="en-US" u="sng" dirty="0" smtClean="0"/>
              <a:t>lustful</a:t>
            </a:r>
            <a:r>
              <a:rPr lang="en-US" dirty="0" smtClean="0"/>
              <a:t> passion</a:t>
            </a:r>
          </a:p>
          <a:p>
            <a:pPr lvl="1"/>
            <a:r>
              <a:rPr lang="en-US" dirty="0" smtClean="0"/>
              <a:t>Not </a:t>
            </a:r>
            <a:r>
              <a:rPr lang="en-US" u="sng" dirty="0" smtClean="0"/>
              <a:t>rejecting</a:t>
            </a:r>
            <a:r>
              <a:rPr lang="en-US" dirty="0" smtClean="0"/>
              <a:t> God</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urbanchristiannews.com/ucn/trevin-wax-counterfeit-GOSPELS.jpg"/>
          <p:cNvPicPr>
            <a:picLocks noChangeAspect="1" noChangeArrowheads="1"/>
          </p:cNvPicPr>
          <p:nvPr/>
        </p:nvPicPr>
        <p:blipFill>
          <a:blip r:embed="rId2" cstate="print"/>
          <a:srcRect l="25333" r="24000"/>
          <a:stretch>
            <a:fillRect/>
          </a:stretch>
        </p:blipFill>
        <p:spPr bwMode="auto">
          <a:xfrm>
            <a:off x="990600" y="0"/>
            <a:ext cx="3657600" cy="3753854"/>
          </a:xfrm>
          <a:prstGeom prst="rect">
            <a:avLst/>
          </a:prstGeom>
          <a:noFill/>
        </p:spPr>
      </p:pic>
      <p:pic>
        <p:nvPicPr>
          <p:cNvPr id="2054" name="Picture 6" descr="http://theamericanjesus.net/wp-content/uploads/2012/07/thegospelcoalition.jpg"/>
          <p:cNvPicPr>
            <a:picLocks noChangeAspect="1" noChangeArrowheads="1"/>
          </p:cNvPicPr>
          <p:nvPr/>
        </p:nvPicPr>
        <p:blipFill>
          <a:blip r:embed="rId3" cstate="print"/>
          <a:srcRect t="18830" b="20914"/>
          <a:stretch>
            <a:fillRect/>
          </a:stretch>
        </p:blipFill>
        <p:spPr bwMode="auto">
          <a:xfrm>
            <a:off x="5140325" y="304800"/>
            <a:ext cx="3241675" cy="1219200"/>
          </a:xfrm>
          <a:prstGeom prst="rect">
            <a:avLst/>
          </a:prstGeom>
          <a:noFill/>
        </p:spPr>
      </p:pic>
      <p:sp>
        <p:nvSpPr>
          <p:cNvPr id="5" name="Content Placeholder 2"/>
          <p:cNvSpPr txBox="1">
            <a:spLocks/>
          </p:cNvSpPr>
          <p:nvPr/>
        </p:nvSpPr>
        <p:spPr>
          <a:xfrm>
            <a:off x="685800" y="3962400"/>
            <a:ext cx="5867400" cy="45720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4"/>
              </a:buBlip>
              <a:tabLst/>
              <a:defRPr/>
            </a:pPr>
            <a:r>
              <a:rPr kumimoji="0" lang="en-US" sz="2800" b="0" i="0" u="none" strike="noStrike" kern="1200" cap="none" spc="0" normalizeH="0" baseline="0" noProof="0" dirty="0" err="1" smtClean="0">
                <a:ln>
                  <a:noFill/>
                </a:ln>
                <a:solidFill>
                  <a:schemeClr val="tx1"/>
                </a:solidFill>
                <a:effectLst>
                  <a:outerShdw blurRad="50800" dist="50800" dir="5400000" algn="ctr" rotWithShape="0">
                    <a:schemeClr val="bg1"/>
                  </a:outerShdw>
                </a:effectLst>
                <a:uLnTx/>
                <a:uFillTx/>
                <a:latin typeface="+mn-lt"/>
                <a:ea typeface="+mn-ea"/>
                <a:cs typeface="+mn-cs"/>
              </a:rPr>
              <a:t>Trevin</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Wax - Managing Editor of The Gospel Project at </a:t>
            </a:r>
            <a:r>
              <a:rPr kumimoji="0" lang="en-US" sz="2800" b="0" i="0" u="none" strike="noStrike" kern="1200" cap="none" spc="0" normalizeH="0" baseline="0" noProof="0" dirty="0" err="1" smtClean="0">
                <a:ln>
                  <a:noFill/>
                </a:ln>
                <a:solidFill>
                  <a:schemeClr val="tx1"/>
                </a:solidFill>
                <a:effectLst>
                  <a:outerShdw blurRad="50800" dist="50800" dir="5400000" algn="ctr" rotWithShape="0">
                    <a:schemeClr val="bg1"/>
                  </a:outerShdw>
                </a:effectLst>
                <a:uLnTx/>
                <a:uFillTx/>
                <a:latin typeface="+mn-lt"/>
                <a:ea typeface="+mn-ea"/>
                <a:cs typeface="+mn-cs"/>
              </a:rPr>
              <a:t>LifeWay</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Christian Resources  		     “How I Wish the Homosexuality Debate Would Go”</a:t>
            </a:r>
            <a:r>
              <a:rPr kumimoji="0" lang="en-US" sz="2800" b="1"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a:r>
            <a:br>
              <a:rPr kumimoji="0" lang="en-US" sz="2800" b="1"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br>
            <a:endParaRPr kumimoji="0" lang="en-US" sz="28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4:9-11</a:t>
            </a:r>
            <a:endParaRPr lang="en-US" dirty="0" smtClean="0"/>
          </a:p>
          <a:p>
            <a:r>
              <a:rPr lang="en-US" u="sng" dirty="0" smtClean="0"/>
              <a:t>Love</a:t>
            </a:r>
            <a:r>
              <a:rPr lang="en-US" dirty="0" smtClean="0"/>
              <a:t> </a:t>
            </a:r>
            <a:r>
              <a:rPr lang="en-US" dirty="0" smtClean="0"/>
              <a:t>one another</a:t>
            </a:r>
          </a:p>
          <a:p>
            <a:pPr lvl="1"/>
            <a:r>
              <a:rPr lang="en-US" u="sng" dirty="0" smtClean="0"/>
              <a:t>Already</a:t>
            </a:r>
            <a:r>
              <a:rPr lang="en-US" dirty="0" smtClean="0"/>
              <a:t> showing love</a:t>
            </a:r>
          </a:p>
          <a:p>
            <a:pPr lvl="1"/>
            <a:r>
              <a:rPr lang="en-US" dirty="0" smtClean="0"/>
              <a:t>Even so love them even </a:t>
            </a:r>
            <a:r>
              <a:rPr lang="en-US" u="sng" dirty="0" smtClean="0"/>
              <a:t>more</a:t>
            </a:r>
            <a:r>
              <a:rPr lang="en-US" dirty="0" smtClean="0"/>
              <a:t> – step it up</a:t>
            </a:r>
          </a:p>
          <a:p>
            <a:r>
              <a:rPr lang="en-US" dirty="0" smtClean="0"/>
              <a:t>Mind your own </a:t>
            </a:r>
            <a:r>
              <a:rPr lang="en-US" u="sng" dirty="0" smtClean="0"/>
              <a:t>business</a:t>
            </a:r>
          </a:p>
          <a:p>
            <a:pPr lvl="1"/>
            <a:r>
              <a:rPr lang="en-US" dirty="0" smtClean="0"/>
              <a:t>A </a:t>
            </a:r>
            <a:r>
              <a:rPr lang="en-US" u="sng" dirty="0" smtClean="0"/>
              <a:t>quiet</a:t>
            </a:r>
            <a:r>
              <a:rPr lang="en-US" dirty="0" smtClean="0"/>
              <a:t> life</a:t>
            </a:r>
          </a:p>
          <a:p>
            <a:pPr lvl="1"/>
            <a:r>
              <a:rPr lang="en-US" dirty="0" smtClean="0"/>
              <a:t>Non-Christians will </a:t>
            </a:r>
            <a:r>
              <a:rPr lang="en-US" u="sng" dirty="0" smtClean="0"/>
              <a:t>respect</a:t>
            </a:r>
            <a:r>
              <a:rPr lang="en-US" dirty="0" smtClean="0"/>
              <a:t> you</a:t>
            </a:r>
          </a:p>
          <a:p>
            <a:pPr lvl="1"/>
            <a:endParaRPr lang="en-US" dirty="0" smtClean="0"/>
          </a:p>
          <a:p>
            <a:pPr lvl="1"/>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II. The Resurrection and Rapture </a:t>
            </a:r>
            <a:endParaRPr lang="en-US" dirty="0"/>
          </a:p>
        </p:txBody>
      </p:sp>
      <p:sp>
        <p:nvSpPr>
          <p:cNvPr id="3" name="Content Placeholder 2"/>
          <p:cNvSpPr>
            <a:spLocks noGrp="1"/>
          </p:cNvSpPr>
          <p:nvPr>
            <p:ph idx="1"/>
          </p:nvPr>
        </p:nvSpPr>
        <p:spPr/>
        <p:txBody>
          <a:bodyPr>
            <a:normAutofit/>
          </a:bodyPr>
          <a:lstStyle/>
          <a:p>
            <a:r>
              <a:rPr lang="en-US" dirty="0" smtClean="0"/>
              <a:t>2 Corinthians 5:8-9 (NLT) </a:t>
            </a:r>
            <a:r>
              <a:rPr lang="en-US" baseline="30000" dirty="0" smtClean="0"/>
              <a:t>8 </a:t>
            </a:r>
            <a:r>
              <a:rPr lang="en-US" dirty="0" smtClean="0"/>
              <a:t> Yes, we are fully confident, and we would rather be away from these earthly bodies, for then we will be at home with the Lord. </a:t>
            </a:r>
            <a:r>
              <a:rPr lang="en-US" baseline="30000" dirty="0" smtClean="0"/>
              <a:t>9 </a:t>
            </a:r>
            <a:r>
              <a:rPr lang="en-US" dirty="0" smtClean="0"/>
              <a:t> So whether we are here in this body or away from this body, our goal is to please him.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lnSpcReduction="10000"/>
          </a:bodyPr>
          <a:lstStyle/>
          <a:p>
            <a:r>
              <a:rPr lang="en-US" dirty="0" smtClean="0"/>
              <a:t>4:13-14</a:t>
            </a:r>
            <a:endParaRPr lang="en-US" dirty="0" smtClean="0"/>
          </a:p>
          <a:p>
            <a:r>
              <a:rPr lang="en-US" dirty="0" smtClean="0"/>
              <a:t>Know </a:t>
            </a:r>
            <a:r>
              <a:rPr lang="en-US" dirty="0" smtClean="0"/>
              <a:t>what will happen to believers who have died</a:t>
            </a:r>
          </a:p>
          <a:p>
            <a:pPr lvl="1"/>
            <a:r>
              <a:rPr lang="en-US" dirty="0" smtClean="0"/>
              <a:t>Not grieve like people with no </a:t>
            </a:r>
            <a:r>
              <a:rPr lang="en-US" u="sng" dirty="0" smtClean="0"/>
              <a:t>hope</a:t>
            </a:r>
          </a:p>
          <a:p>
            <a:pPr lvl="1"/>
            <a:r>
              <a:rPr lang="en-US" dirty="0" smtClean="0"/>
              <a:t>1 Corinthians 15:17-20 (NLT) </a:t>
            </a:r>
            <a:r>
              <a:rPr lang="en-US" baseline="30000" dirty="0" smtClean="0"/>
              <a:t>17 </a:t>
            </a:r>
            <a:r>
              <a:rPr lang="en-US" dirty="0" smtClean="0"/>
              <a:t> And if Christ has not been raised, then your faith is useless and you are still guilty of your sins. </a:t>
            </a:r>
            <a:r>
              <a:rPr lang="en-US" baseline="30000" dirty="0" smtClean="0"/>
              <a:t>18 </a:t>
            </a:r>
            <a:r>
              <a:rPr lang="en-US" dirty="0" smtClean="0"/>
              <a:t> In that case, all who have died believing in Christ are lost! </a:t>
            </a:r>
            <a:r>
              <a:rPr lang="en-US" baseline="30000" dirty="0" smtClean="0"/>
              <a:t>19 </a:t>
            </a:r>
            <a:r>
              <a:rPr lang="en-US" dirty="0" smtClean="0"/>
              <a:t> And if our hope in Christ is only for this life, we are more to be pitied than anyone in the world.  </a:t>
            </a:r>
            <a:r>
              <a:rPr lang="en-US" baseline="30000" dirty="0" smtClean="0"/>
              <a:t>20 </a:t>
            </a:r>
            <a:r>
              <a:rPr lang="en-US" dirty="0" smtClean="0"/>
              <a:t> But in fact, Christ has been raised from the dead. He is the first of a great harvest of all who have died. </a:t>
            </a:r>
            <a:br>
              <a:rPr lang="en-US" dirty="0" smtClean="0"/>
            </a:br>
            <a:endParaRPr lang="en-US" dirty="0" smtClean="0"/>
          </a:p>
          <a:p>
            <a:pPr lvl="1"/>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11210</TotalTime>
  <Words>243</Words>
  <Application>Microsoft Office PowerPoint</Application>
  <PresentationFormat>On-screen Show (4:3)</PresentationFormat>
  <Paragraphs>44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Living to Please God 1 Thessalonians 4</vt:lpstr>
      <vt:lpstr>Slide 3</vt:lpstr>
      <vt:lpstr>I. God’s Will for You  </vt:lpstr>
      <vt:lpstr>Slide 5</vt:lpstr>
      <vt:lpstr>Slide 6</vt:lpstr>
      <vt:lpstr>Slide 7</vt:lpstr>
      <vt:lpstr>II. The Resurrection and Rapture </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277</cp:revision>
  <dcterms:created xsi:type="dcterms:W3CDTF">2010-04-18T00:31:04Z</dcterms:created>
  <dcterms:modified xsi:type="dcterms:W3CDTF">2012-10-05T16:18:36Z</dcterms:modified>
</cp:coreProperties>
</file>