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321" r:id="rId2"/>
    <p:sldId id="317" r:id="rId3"/>
    <p:sldId id="257" r:id="rId4"/>
    <p:sldId id="325" r:id="rId5"/>
    <p:sldId id="305" r:id="rId6"/>
    <p:sldId id="324" r:id="rId7"/>
    <p:sldId id="314" r:id="rId8"/>
    <p:sldId id="315" r:id="rId9"/>
    <p:sldId id="306" r:id="rId10"/>
    <p:sldId id="316" r:id="rId11"/>
    <p:sldId id="326" r:id="rId12"/>
    <p:sldId id="32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40E4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576" autoAdjust="0"/>
  </p:normalViewPr>
  <p:slideViewPr>
    <p:cSldViewPr>
      <p:cViewPr varScale="1">
        <p:scale>
          <a:sx n="73" d="100"/>
          <a:sy n="73" d="100"/>
        </p:scale>
        <p:origin x="-522" y="-102"/>
      </p:cViewPr>
      <p:guideLst>
        <p:guide orient="horz" pos="2160"/>
        <p:guide pos="2880"/>
      </p:guideLst>
    </p:cSldViewPr>
  </p:slideViewPr>
  <p:outlineViewPr>
    <p:cViewPr>
      <p:scale>
        <a:sx n="33" d="100"/>
        <a:sy n="33" d="100"/>
      </p:scale>
      <p:origin x="0" y="4572"/>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9/29/2012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525963"/>
          </a:xfrm>
          <a:noFill/>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100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9/29/2012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Jude 1:24 (NLT) </a:t>
            </a:r>
            <a:r>
              <a:rPr lang="en-US" baseline="30000" dirty="0" smtClean="0"/>
              <a:t>24 </a:t>
            </a:r>
            <a:r>
              <a:rPr lang="en-US" dirty="0" smtClean="0"/>
              <a:t> Now all glory to God, who is able to keep you from falling away and will bring you with great joy into his glorious presence without a single fault. </a:t>
            </a:r>
          </a:p>
          <a:p>
            <a:r>
              <a:rPr lang="en-US" dirty="0" smtClean="0"/>
              <a:t>Jude 1:24 (NASB) </a:t>
            </a:r>
            <a:r>
              <a:rPr lang="en-US" baseline="30000" dirty="0" smtClean="0"/>
              <a:t>24 </a:t>
            </a:r>
            <a:r>
              <a:rPr lang="en-US" dirty="0" smtClean="0"/>
              <a:t> Now to Him who is able to keep you from stumbling, and to make you stand in the presence of His glory blameless with great joy,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Standing Firm in the Lord</a:t>
            </a:r>
            <a:br>
              <a:rPr lang="en-US" dirty="0" smtClean="0"/>
            </a:br>
            <a:r>
              <a:rPr lang="en-US" dirty="0" smtClean="0"/>
              <a:t>1 Thessalonians 3</a:t>
            </a:r>
            <a:endParaRPr lang="en-US" dirty="0"/>
          </a:p>
        </p:txBody>
      </p:sp>
      <p:sp>
        <p:nvSpPr>
          <p:cNvPr id="4" name="Subtitle 2"/>
          <p:cNvSpPr txBox="1">
            <a:spLocks/>
          </p:cNvSpPr>
          <p:nvPr/>
        </p:nvSpPr>
        <p:spPr>
          <a:xfrm>
            <a:off x="1447800" y="39624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Encouraged</a:t>
            </a:r>
            <a:r>
              <a:rPr kumimoji="0" lang="en-US" sz="2800" b="0" i="0" u="none" strike="noStrike" kern="1200" cap="none" spc="0" normalizeH="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 in Your Faith </a:t>
            </a: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Series</a:t>
            </a:r>
            <a:endParaRPr kumimoji="0" lang="en-US" sz="2800" b="0" i="0" u="none" strike="noStrike" kern="1200" cap="none" spc="0" normalizeH="0" baseline="0" noProof="0" dirty="0">
              <a:ln>
                <a:noFill/>
              </a:ln>
              <a:solidFill>
                <a:schemeClr val="tx1">
                  <a:tint val="75000"/>
                </a:schemeClr>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Troubles and Temptations  </a:t>
            </a:r>
            <a:endParaRPr lang="en-US" dirty="0"/>
          </a:p>
        </p:txBody>
      </p:sp>
      <p:sp>
        <p:nvSpPr>
          <p:cNvPr id="3" name="Content Placeholder 2"/>
          <p:cNvSpPr>
            <a:spLocks noGrp="1"/>
          </p:cNvSpPr>
          <p:nvPr>
            <p:ph idx="1"/>
          </p:nvPr>
        </p:nvSpPr>
        <p:spPr/>
        <p:txBody>
          <a:bodyPr>
            <a:normAutofit/>
          </a:bodyPr>
          <a:lstStyle/>
          <a:p>
            <a:r>
              <a:rPr lang="en-US" dirty="0" smtClean="0"/>
              <a:t>1 Thessalonians 3:1-5</a:t>
            </a:r>
          </a:p>
          <a:p>
            <a:pPr lvl="1"/>
            <a:r>
              <a:rPr lang="en-US" dirty="0" smtClean="0"/>
              <a:t>Paul unable to return to Thessalonica</a:t>
            </a:r>
          </a:p>
          <a:p>
            <a:pPr lvl="1"/>
            <a:r>
              <a:rPr lang="en-US" dirty="0" smtClean="0"/>
              <a:t>Sent Timothy</a:t>
            </a:r>
          </a:p>
          <a:p>
            <a:pPr lvl="2"/>
            <a:r>
              <a:rPr lang="en-US" u="sng" dirty="0" smtClean="0"/>
              <a:t>Encourage</a:t>
            </a:r>
            <a:r>
              <a:rPr lang="en-US" dirty="0" smtClean="0"/>
              <a:t> them in their faith</a:t>
            </a:r>
          </a:p>
          <a:p>
            <a:pPr lvl="2"/>
            <a:r>
              <a:rPr lang="en-US" dirty="0" smtClean="0"/>
              <a:t>Keep from being </a:t>
            </a:r>
            <a:r>
              <a:rPr lang="en-US" u="sng" dirty="0" smtClean="0"/>
              <a:t>shaken</a:t>
            </a:r>
            <a:r>
              <a:rPr lang="en-US" dirty="0" smtClean="0"/>
              <a:t> by troubles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The trouble or </a:t>
            </a:r>
            <a:r>
              <a:rPr lang="en-US" u="sng" dirty="0" smtClean="0"/>
              <a:t>triumph</a:t>
            </a:r>
            <a:r>
              <a:rPr lang="en-US" dirty="0" smtClean="0"/>
              <a:t> with troubles</a:t>
            </a:r>
          </a:p>
          <a:p>
            <a:pPr lvl="1"/>
            <a:r>
              <a:rPr lang="en-US" u="sng" dirty="0" smtClean="0"/>
              <a:t>Destined</a:t>
            </a:r>
            <a:r>
              <a:rPr lang="en-US" dirty="0" smtClean="0"/>
              <a:t> for troubles – don’t understand – if faithful</a:t>
            </a:r>
          </a:p>
          <a:p>
            <a:pPr lvl="1"/>
            <a:r>
              <a:rPr lang="en-US" dirty="0" smtClean="0"/>
              <a:t>Faith tested - </a:t>
            </a:r>
            <a:r>
              <a:rPr lang="en-US" u="sng" dirty="0" smtClean="0"/>
              <a:t>weary</a:t>
            </a:r>
          </a:p>
          <a:p>
            <a:pPr lvl="1"/>
            <a:r>
              <a:rPr lang="en-US" dirty="0" smtClean="0"/>
              <a:t>Opportunity for </a:t>
            </a:r>
            <a:r>
              <a:rPr lang="en-US" u="sng" dirty="0" smtClean="0"/>
              <a:t>temptations</a:t>
            </a:r>
          </a:p>
          <a:p>
            <a:pPr lvl="2"/>
            <a:r>
              <a:rPr lang="en-US" dirty="0" smtClean="0"/>
              <a:t>H-hungry</a:t>
            </a:r>
          </a:p>
          <a:p>
            <a:pPr lvl="2"/>
            <a:r>
              <a:rPr lang="en-US" dirty="0" smtClean="0"/>
              <a:t>A-angry</a:t>
            </a:r>
          </a:p>
          <a:p>
            <a:pPr lvl="2"/>
            <a:r>
              <a:rPr lang="en-US" dirty="0" smtClean="0"/>
              <a:t>L-lonely</a:t>
            </a:r>
          </a:p>
          <a:p>
            <a:pPr lvl="2"/>
            <a:r>
              <a:rPr lang="en-US" dirty="0" smtClean="0"/>
              <a:t>T-tired</a:t>
            </a:r>
          </a:p>
          <a:p>
            <a:pPr lvl="1"/>
            <a:endParaRPr lang="en-US" dirty="0"/>
          </a:p>
        </p:txBody>
      </p:sp>
      <p:sp>
        <p:nvSpPr>
          <p:cNvPr id="4" name="Rounded Rectangle 3"/>
          <p:cNvSpPr/>
          <p:nvPr/>
        </p:nvSpPr>
        <p:spPr>
          <a:xfrm>
            <a:off x="1447800" y="2895600"/>
            <a:ext cx="381000" cy="1981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Standing Firm in the Lord </a:t>
            </a:r>
            <a:endParaRPr lang="en-US" dirty="0"/>
          </a:p>
        </p:txBody>
      </p:sp>
      <p:sp>
        <p:nvSpPr>
          <p:cNvPr id="3" name="Content Placeholder 2"/>
          <p:cNvSpPr>
            <a:spLocks noGrp="1"/>
          </p:cNvSpPr>
          <p:nvPr>
            <p:ph idx="1"/>
          </p:nvPr>
        </p:nvSpPr>
        <p:spPr/>
        <p:txBody>
          <a:bodyPr>
            <a:normAutofit/>
          </a:bodyPr>
          <a:lstStyle/>
          <a:p>
            <a:r>
              <a:rPr lang="en-US" dirty="0" smtClean="0"/>
              <a:t>1 Thessalonians 3:6-10</a:t>
            </a:r>
          </a:p>
          <a:p>
            <a:pPr lvl="1"/>
            <a:r>
              <a:rPr lang="en-US" dirty="0" smtClean="0"/>
              <a:t>Good news about your </a:t>
            </a:r>
            <a:r>
              <a:rPr lang="en-US" u="sng" dirty="0" smtClean="0"/>
              <a:t>faith</a:t>
            </a:r>
            <a:r>
              <a:rPr lang="en-US" dirty="0" smtClean="0"/>
              <a:t> and </a:t>
            </a:r>
            <a:r>
              <a:rPr lang="en-US" u="sng" dirty="0" smtClean="0"/>
              <a:t>love</a:t>
            </a:r>
          </a:p>
          <a:p>
            <a:pPr lvl="1"/>
            <a:r>
              <a:rPr lang="en-US" dirty="0" smtClean="0"/>
              <a:t>Faith tested – </a:t>
            </a:r>
            <a:r>
              <a:rPr lang="en-US" u="sng" dirty="0" smtClean="0"/>
              <a:t>completing</a:t>
            </a:r>
          </a:p>
          <a:p>
            <a:r>
              <a:rPr lang="en-US" dirty="0" smtClean="0"/>
              <a:t>James 1:3-4 (NLT) </a:t>
            </a:r>
            <a:r>
              <a:rPr lang="en-US" baseline="30000" dirty="0" smtClean="0"/>
              <a:t>3 </a:t>
            </a:r>
            <a:r>
              <a:rPr lang="en-US" dirty="0" smtClean="0"/>
              <a:t> For you know that when your faith is tested, your endurance has a chance to grow. </a:t>
            </a:r>
            <a:r>
              <a:rPr lang="en-US" baseline="30000" dirty="0" smtClean="0"/>
              <a:t>4 </a:t>
            </a:r>
            <a:r>
              <a:rPr lang="en-US" dirty="0" smtClean="0"/>
              <a:t> So let it grow, for when your endurance is fully developed, you will be perfect and complete, needing nothing.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i.thestreet.com/files/tsc/v2008/photo-gallery/finance/gold/pouring-gold-bar.jpg"/>
          <p:cNvPicPr>
            <a:picLocks noChangeAspect="1" noChangeArrowheads="1"/>
          </p:cNvPicPr>
          <p:nvPr/>
        </p:nvPicPr>
        <p:blipFill>
          <a:blip r:embed="rId2" cstate="print"/>
          <a:srcRect/>
          <a:stretch>
            <a:fillRect/>
          </a:stretch>
        </p:blipFill>
        <p:spPr bwMode="auto">
          <a:xfrm>
            <a:off x="1752600" y="3143249"/>
            <a:ext cx="5619750" cy="3714751"/>
          </a:xfrm>
          <a:prstGeom prst="rect">
            <a:avLst/>
          </a:prstGeom>
          <a:noFill/>
        </p:spPr>
      </p:pic>
      <p:sp>
        <p:nvSpPr>
          <p:cNvPr id="4" name="Content Placeholder 2"/>
          <p:cNvSpPr txBox="1">
            <a:spLocks/>
          </p:cNvSpPr>
          <p:nvPr/>
        </p:nvSpPr>
        <p:spPr>
          <a:xfrm>
            <a:off x="457200" y="762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1 Peter 1:7 (NLT) </a:t>
            </a:r>
            <a:r>
              <a:rPr kumimoji="0" lang="en-US" sz="2800" b="0" i="0" u="none" strike="noStrike" kern="1200" cap="none" spc="0" normalizeH="0" baseline="30000" noProof="0" dirty="0" smtClean="0">
                <a:ln>
                  <a:noFill/>
                </a:ln>
                <a:solidFill>
                  <a:schemeClr val="tx1"/>
                </a:solidFill>
                <a:effectLst>
                  <a:outerShdw blurRad="50800" dist="50800" dir="5400000" algn="ctr" rotWithShape="0">
                    <a:schemeClr val="bg1"/>
                  </a:outerShdw>
                </a:effectLst>
                <a:uLnTx/>
                <a:uFillTx/>
                <a:latin typeface="+mn-lt"/>
                <a:ea typeface="+mn-ea"/>
                <a:cs typeface="+mn-cs"/>
              </a:rPr>
              <a:t>7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These trials will show that your faith is genuine. It is being tested as fire tests and purifies gold—though your faith is far more precious than mere gold. So when your faith remains strong through many trials, it will bring you much praise and glory and honor on the day when Jesus Christ is revealed to the whole world.</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You have remained </a:t>
            </a:r>
            <a:r>
              <a:rPr lang="en-US" u="sng" dirty="0" smtClean="0"/>
              <a:t>strong</a:t>
            </a:r>
            <a:r>
              <a:rPr lang="en-US" dirty="0" smtClean="0"/>
              <a:t> in your faith</a:t>
            </a:r>
          </a:p>
          <a:p>
            <a:r>
              <a:rPr lang="en-US" dirty="0" smtClean="0"/>
              <a:t>You are </a:t>
            </a:r>
            <a:r>
              <a:rPr lang="en-US" u="sng" dirty="0" smtClean="0"/>
              <a:t>standing firm</a:t>
            </a:r>
            <a:r>
              <a:rPr lang="en-US" dirty="0" smtClean="0"/>
              <a:t> in the Lord</a:t>
            </a:r>
          </a:p>
          <a:p>
            <a:r>
              <a:rPr lang="en-US" dirty="0" smtClean="0"/>
              <a:t>Skit Guys – What Keeps You from Following God?</a:t>
            </a:r>
          </a:p>
        </p:txBody>
      </p:sp>
      <p:pic>
        <p:nvPicPr>
          <p:cNvPr id="7170" name="Picture 2" descr="http://www.saynetwork.com/BC3/images/stories/test.jpg"/>
          <p:cNvPicPr>
            <a:picLocks noChangeAspect="1" noChangeArrowheads="1"/>
          </p:cNvPicPr>
          <p:nvPr/>
        </p:nvPicPr>
        <p:blipFill>
          <a:blip r:embed="rId2" cstate="print"/>
          <a:srcRect/>
          <a:stretch>
            <a:fillRect/>
          </a:stretch>
        </p:blipFill>
        <p:spPr bwMode="auto">
          <a:xfrm>
            <a:off x="381000" y="1981200"/>
            <a:ext cx="8324190" cy="48768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Prayer for you – to see you – to fill the </a:t>
            </a:r>
            <a:r>
              <a:rPr lang="en-US" u="sng" dirty="0" smtClean="0"/>
              <a:t>gaps</a:t>
            </a:r>
            <a:r>
              <a:rPr lang="en-US" dirty="0" smtClean="0"/>
              <a:t> in your faith</a:t>
            </a:r>
          </a:p>
          <a:p>
            <a:pPr lvl="1"/>
            <a:r>
              <a:rPr lang="en-US" dirty="0" smtClean="0"/>
              <a:t>Colossians 1:28 (NASB) </a:t>
            </a:r>
            <a:r>
              <a:rPr lang="en-US" baseline="30000" dirty="0" smtClean="0"/>
              <a:t>28 </a:t>
            </a:r>
            <a:r>
              <a:rPr lang="en-US" dirty="0" smtClean="0"/>
              <a:t> We proclaim Him, admonishing every man and teaching every man with all wisdom, so that we may present every man complete in Christ.</a:t>
            </a:r>
          </a:p>
          <a:p>
            <a:pPr lvl="1"/>
            <a:r>
              <a:rPr lang="en-US" dirty="0" smtClean="0"/>
              <a:t>John 16:12 (NASB) </a:t>
            </a:r>
            <a:r>
              <a:rPr lang="en-US" baseline="30000" dirty="0" smtClean="0"/>
              <a:t>12 </a:t>
            </a:r>
            <a:r>
              <a:rPr lang="en-US" dirty="0" smtClean="0"/>
              <a:t> "I have many more things to say to you, but you cannot bear </a:t>
            </a:r>
            <a:r>
              <a:rPr lang="en-US" i="1" dirty="0" smtClean="0"/>
              <a:t>them</a:t>
            </a:r>
            <a:r>
              <a:rPr lang="en-US" dirty="0" smtClean="0"/>
              <a:t> now.</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III. Blameless Before God </a:t>
            </a:r>
            <a:endParaRPr lang="en-US" sz="2800" dirty="0"/>
          </a:p>
        </p:txBody>
      </p:sp>
      <p:sp>
        <p:nvSpPr>
          <p:cNvPr id="3" name="Content Placeholder 2"/>
          <p:cNvSpPr>
            <a:spLocks noGrp="1"/>
          </p:cNvSpPr>
          <p:nvPr>
            <p:ph idx="1"/>
          </p:nvPr>
        </p:nvSpPr>
        <p:spPr/>
        <p:txBody>
          <a:bodyPr>
            <a:normAutofit/>
          </a:bodyPr>
          <a:lstStyle/>
          <a:p>
            <a:r>
              <a:rPr lang="en-US" dirty="0" smtClean="0"/>
              <a:t>1 Thessalonians 3:11-13</a:t>
            </a:r>
          </a:p>
          <a:p>
            <a:pPr lvl="1"/>
            <a:r>
              <a:rPr lang="en-US" dirty="0" smtClean="0"/>
              <a:t>Commended for their </a:t>
            </a:r>
            <a:r>
              <a:rPr lang="en-US" u="sng" dirty="0" smtClean="0"/>
              <a:t>love</a:t>
            </a:r>
            <a:r>
              <a:rPr lang="en-US" dirty="0" smtClean="0"/>
              <a:t> (1:3; 3:6)</a:t>
            </a:r>
          </a:p>
          <a:p>
            <a:pPr lvl="1"/>
            <a:r>
              <a:rPr lang="en-US" dirty="0" smtClean="0"/>
              <a:t>Now </a:t>
            </a:r>
            <a:r>
              <a:rPr lang="en-US" u="sng" dirty="0" smtClean="0"/>
              <a:t>step</a:t>
            </a:r>
            <a:r>
              <a:rPr lang="en-US" dirty="0" smtClean="0"/>
              <a:t> it up – may the Lord make it </a:t>
            </a:r>
            <a:r>
              <a:rPr lang="en-US" u="sng" dirty="0" smtClean="0"/>
              <a:t>grow</a:t>
            </a:r>
            <a:r>
              <a:rPr lang="en-US" dirty="0" smtClean="0"/>
              <a:t> and overflow</a:t>
            </a:r>
          </a:p>
          <a:p>
            <a:pPr lvl="1"/>
            <a:r>
              <a:rPr lang="en-US" dirty="0" smtClean="0"/>
              <a:t>Result – hearts strong, </a:t>
            </a:r>
            <a:r>
              <a:rPr lang="en-US" u="sng" dirty="0" smtClean="0"/>
              <a:t>blameless</a:t>
            </a:r>
            <a:r>
              <a:rPr lang="en-US" dirty="0" smtClean="0"/>
              <a:t> and holy as you stand before God</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12849</TotalTime>
  <Words>191</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Standing Firm in the Lord 1 Thessalonians 3</vt:lpstr>
      <vt:lpstr>I. Troubles and Temptations  </vt:lpstr>
      <vt:lpstr>Slide 4</vt:lpstr>
      <vt:lpstr>II. Standing Firm in the Lord </vt:lpstr>
      <vt:lpstr>Slide 6</vt:lpstr>
      <vt:lpstr>Slide 7</vt:lpstr>
      <vt:lpstr>Slide 8</vt:lpstr>
      <vt:lpstr>III. Blameless Before God </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274</cp:revision>
  <dcterms:created xsi:type="dcterms:W3CDTF">2010-04-18T00:31:04Z</dcterms:created>
  <dcterms:modified xsi:type="dcterms:W3CDTF">2012-09-30T11:51:37Z</dcterms:modified>
</cp:coreProperties>
</file>