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27" r:id="rId2"/>
    <p:sldId id="317" r:id="rId3"/>
    <p:sldId id="257" r:id="rId4"/>
    <p:sldId id="325" r:id="rId5"/>
    <p:sldId id="305" r:id="rId6"/>
    <p:sldId id="322" r:id="rId7"/>
    <p:sldId id="324" r:id="rId8"/>
    <p:sldId id="306" r:id="rId9"/>
    <p:sldId id="315" r:id="rId10"/>
    <p:sldId id="316" r:id="rId11"/>
    <p:sldId id="329" r:id="rId12"/>
    <p:sldId id="33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Encouraged in Your Faith Series</a:t>
            </a:r>
          </a:p>
          <a:p>
            <a:r>
              <a:rPr lang="en-US" dirty="0" smtClean="0"/>
              <a:t>Paul’s First Letter to the Thessalonians</a:t>
            </a:r>
          </a:p>
          <a:p>
            <a:pPr lvl="1"/>
            <a:r>
              <a:rPr lang="en-US" dirty="0" smtClean="0"/>
              <a:t>Commending them in their relationship with the Lord</a:t>
            </a:r>
          </a:p>
          <a:p>
            <a:pPr lvl="1"/>
            <a:r>
              <a:rPr lang="en-US" dirty="0" smtClean="0"/>
              <a:t>Challenging them to step it up</a:t>
            </a:r>
          </a:p>
          <a:p>
            <a:pPr lvl="1"/>
            <a:r>
              <a:rPr lang="en-US" dirty="0" smtClean="0"/>
              <a:t>Filling in the gaps of their understanding</a:t>
            </a:r>
          </a:p>
          <a:p>
            <a:pPr lvl="2"/>
            <a:r>
              <a:rPr lang="en-US" dirty="0" smtClean="0"/>
              <a:t>How now they should live</a:t>
            </a:r>
          </a:p>
          <a:p>
            <a:pPr lvl="2"/>
            <a:r>
              <a:rPr lang="en-US" dirty="0" smtClean="0"/>
              <a:t>Expectation of the Lord’s return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1 Thessalonians 2:17-19</a:t>
            </a:r>
          </a:p>
          <a:p>
            <a:pPr lvl="1"/>
            <a:r>
              <a:rPr lang="en-US" dirty="0" smtClean="0"/>
              <a:t>Separated by distance but not relationally – our </a:t>
            </a:r>
            <a:r>
              <a:rPr lang="en-US" u="sng" dirty="0" smtClean="0"/>
              <a:t>hearts</a:t>
            </a:r>
            <a:r>
              <a:rPr lang="en-US" dirty="0" smtClean="0"/>
              <a:t> never left you</a:t>
            </a:r>
          </a:p>
          <a:p>
            <a:pPr lvl="1"/>
            <a:r>
              <a:rPr lang="en-US" dirty="0" smtClean="0"/>
              <a:t>Tried hard to come back – Satan prevented us</a:t>
            </a:r>
          </a:p>
          <a:p>
            <a:pPr lvl="1"/>
            <a:r>
              <a:rPr lang="en-US" dirty="0" smtClean="0"/>
              <a:t>To fill </a:t>
            </a:r>
            <a:r>
              <a:rPr lang="en-US" u="sng" dirty="0" smtClean="0"/>
              <a:t>gaps</a:t>
            </a:r>
            <a:r>
              <a:rPr lang="en-US" dirty="0" smtClean="0"/>
              <a:t> in your faith (3:10)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What really matters – and it makes no difference if you are in the equipping ministry (5-fold) or in the body ministry (doing the work of the ministry) – what really matters is…</a:t>
            </a:r>
          </a:p>
          <a:p>
            <a:pPr lvl="1"/>
            <a:r>
              <a:rPr lang="en-US" dirty="0" smtClean="0"/>
              <a:t>Our </a:t>
            </a:r>
            <a:r>
              <a:rPr lang="en-US" u="sng" dirty="0" smtClean="0"/>
              <a:t>reward</a:t>
            </a:r>
            <a:r>
              <a:rPr lang="en-US" dirty="0" smtClean="0"/>
              <a:t> and crown – our </a:t>
            </a:r>
            <a:r>
              <a:rPr lang="en-US" u="sng" dirty="0" smtClean="0"/>
              <a:t>pride</a:t>
            </a:r>
            <a:r>
              <a:rPr lang="en-US" dirty="0" smtClean="0"/>
              <a:t> and joy – you as you stand before the Lord</a:t>
            </a:r>
          </a:p>
          <a:p>
            <a:pPr lvl="1"/>
            <a:r>
              <a:rPr lang="en-US" dirty="0" smtClean="0"/>
              <a:t>Fulfillment, satisfaction, joy – affecting someone for eternity</a:t>
            </a:r>
          </a:p>
          <a:p>
            <a:pPr lvl="1"/>
            <a:r>
              <a:rPr lang="en-US" dirty="0" smtClean="0"/>
              <a:t>Spiritual parenting – motivated by love</a:t>
            </a:r>
          </a:p>
          <a:p>
            <a:pPr lvl="1"/>
            <a:r>
              <a:rPr lang="en-US" dirty="0" smtClean="0"/>
              <a:t>Giving them the word – which continues to work in them</a:t>
            </a:r>
          </a:p>
          <a:p>
            <a:pPr lvl="1"/>
            <a:r>
              <a:rPr lang="en-US" dirty="0" smtClean="0"/>
              <a:t>Your eternal reward – people standing before the Lord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Ministry Motives and Matters</a:t>
            </a:r>
            <a:br>
              <a:rPr lang="en-US" dirty="0" smtClean="0"/>
            </a:br>
            <a:r>
              <a:rPr lang="en-US" dirty="0" smtClean="0"/>
              <a:t>1 Thessalonians 2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Encouraged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Your Faith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Series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Examining Motives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Thessalonians 2:1-6</a:t>
            </a:r>
          </a:p>
          <a:p>
            <a:pPr lvl="1"/>
            <a:r>
              <a:rPr lang="en-US" dirty="0" smtClean="0"/>
              <a:t>Opposition in Philippi</a:t>
            </a:r>
          </a:p>
          <a:p>
            <a:pPr lvl="1"/>
            <a:r>
              <a:rPr lang="en-US" dirty="0" smtClean="0"/>
              <a:t>In spite of that, God gave us </a:t>
            </a:r>
            <a:r>
              <a:rPr lang="en-US" u="sng" dirty="0" smtClean="0"/>
              <a:t>courage</a:t>
            </a:r>
          </a:p>
          <a:p>
            <a:pPr lvl="1"/>
            <a:r>
              <a:rPr lang="en-US" dirty="0" smtClean="0"/>
              <a:t>Boldly declaring God’s good news without deceit or impure </a:t>
            </a:r>
            <a:r>
              <a:rPr lang="en-US" u="sng" dirty="0" smtClean="0"/>
              <a:t>motives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u="sng" dirty="0" smtClean="0"/>
              <a:t>God</a:t>
            </a:r>
            <a:r>
              <a:rPr lang="en-US" dirty="0" smtClean="0"/>
              <a:t> examines the motives of our heart</a:t>
            </a:r>
          </a:p>
          <a:p>
            <a:pPr lvl="1"/>
            <a:r>
              <a:rPr lang="en-US" dirty="0" smtClean="0"/>
              <a:t>Our purpose</a:t>
            </a:r>
          </a:p>
          <a:p>
            <a:pPr lvl="2"/>
            <a:r>
              <a:rPr lang="en-US" dirty="0" smtClean="0"/>
              <a:t>Please </a:t>
            </a:r>
            <a:r>
              <a:rPr lang="en-US" u="sng" dirty="0" smtClean="0"/>
              <a:t>God</a:t>
            </a:r>
            <a:r>
              <a:rPr lang="en-US" dirty="0" smtClean="0"/>
              <a:t> as messengers of the Gospel</a:t>
            </a:r>
          </a:p>
          <a:p>
            <a:pPr lvl="2"/>
            <a:r>
              <a:rPr lang="en-US" dirty="0" smtClean="0"/>
              <a:t>Not win you with </a:t>
            </a:r>
            <a:r>
              <a:rPr lang="en-US" u="sng" dirty="0" smtClean="0"/>
              <a:t>flattery</a:t>
            </a:r>
          </a:p>
          <a:p>
            <a:pPr lvl="2"/>
            <a:r>
              <a:rPr lang="en-US" dirty="0" smtClean="0"/>
              <a:t>Not pretend to be your </a:t>
            </a:r>
            <a:r>
              <a:rPr lang="en-US" u="sng" dirty="0" smtClean="0"/>
              <a:t>friend</a:t>
            </a:r>
          </a:p>
          <a:p>
            <a:pPr lvl="2"/>
            <a:r>
              <a:rPr lang="en-US" dirty="0" smtClean="0"/>
              <a:t>Not try to get your </a:t>
            </a:r>
            <a:r>
              <a:rPr lang="en-US" u="sng" dirty="0" smtClean="0"/>
              <a:t>money</a:t>
            </a:r>
          </a:p>
          <a:p>
            <a:pPr lvl="2"/>
            <a:r>
              <a:rPr lang="en-US" dirty="0" smtClean="0"/>
              <a:t>Not to get your </a:t>
            </a:r>
            <a:r>
              <a:rPr lang="en-US" u="sng" dirty="0" smtClean="0"/>
              <a:t>praise</a:t>
            </a:r>
            <a:endParaRPr lang="en-US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smtClean="0"/>
              <a:t>II. Ministry, Money, and Manipulation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Thessalonians 1:7-9 A Minister’s rights – the right to make some demands of you…</a:t>
            </a:r>
          </a:p>
          <a:p>
            <a:pPr lvl="1"/>
            <a:r>
              <a:rPr lang="en-US" dirty="0" smtClean="0"/>
              <a:t>Don’t muzzle the ox… the Lord ordered that those who preach the Good News should be supported by those who benefit from it       (1 Corinthians 9:9,14)</a:t>
            </a:r>
          </a:p>
          <a:p>
            <a:pPr lvl="1"/>
            <a:r>
              <a:rPr lang="en-US" dirty="0" smtClean="0"/>
              <a:t>Elders who do their work well should be respected and paid well, especially those who work hard at both preaching and teaching…you must not muzzle the ox.        (1 Timothy 5:17,18)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Deferred Rights</a:t>
            </a:r>
          </a:p>
          <a:p>
            <a:pPr lvl="1"/>
            <a:r>
              <a:rPr lang="en-US" dirty="0" smtClean="0"/>
              <a:t>Toiled to earn a living so that we would not be a </a:t>
            </a:r>
            <a:r>
              <a:rPr lang="en-US" u="sng" dirty="0" smtClean="0"/>
              <a:t>burden</a:t>
            </a:r>
            <a:r>
              <a:rPr lang="en-US" dirty="0" smtClean="0"/>
              <a:t> to you</a:t>
            </a:r>
          </a:p>
          <a:p>
            <a:pPr lvl="1"/>
            <a:r>
              <a:rPr lang="en-US" dirty="0" smtClean="0"/>
              <a:t>I never used any of these </a:t>
            </a:r>
            <a:r>
              <a:rPr lang="en-US" u="sng" dirty="0" smtClean="0"/>
              <a:t>rights</a:t>
            </a:r>
            <a:r>
              <a:rPr lang="en-US" dirty="0" smtClean="0"/>
              <a:t> (1 Cor. 9:15,18)</a:t>
            </a:r>
          </a:p>
          <a:p>
            <a:pPr lvl="1"/>
            <a:r>
              <a:rPr lang="en-US" dirty="0" smtClean="0"/>
              <a:t>The opportunity to preach the Good News without </a:t>
            </a:r>
            <a:r>
              <a:rPr lang="en-US" u="sng" dirty="0" smtClean="0"/>
              <a:t>charging</a:t>
            </a:r>
            <a:r>
              <a:rPr lang="en-US" dirty="0" smtClean="0"/>
              <a:t> anyone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Manipulation</a:t>
            </a:r>
          </a:p>
          <a:p>
            <a:pPr lvl="1"/>
            <a:r>
              <a:rPr lang="en-US" dirty="0" smtClean="0"/>
              <a:t>Friendship</a:t>
            </a:r>
          </a:p>
          <a:p>
            <a:pPr lvl="1"/>
            <a:r>
              <a:rPr lang="en-US" dirty="0" smtClean="0"/>
              <a:t>Emotion</a:t>
            </a:r>
          </a:p>
          <a:p>
            <a:pPr lvl="1"/>
            <a:r>
              <a:rPr lang="en-US" dirty="0" smtClean="0"/>
              <a:t>Guilt</a:t>
            </a:r>
          </a:p>
          <a:p>
            <a:r>
              <a:rPr lang="en-US" dirty="0" smtClean="0"/>
              <a:t>Motive – we </a:t>
            </a:r>
            <a:r>
              <a:rPr lang="en-US" u="sng" dirty="0" smtClean="0"/>
              <a:t>loved</a:t>
            </a:r>
            <a:r>
              <a:rPr lang="en-US" dirty="0" smtClean="0"/>
              <a:t> you so much we shared not only God’s good news but our own lives too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III. Ministry Relationship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Thessalonians 2:10-13</a:t>
            </a:r>
          </a:p>
          <a:p>
            <a:pPr lvl="1"/>
            <a:r>
              <a:rPr lang="en-US" dirty="0" smtClean="0"/>
              <a:t>We treated you as a </a:t>
            </a:r>
            <a:r>
              <a:rPr lang="en-US" u="sng" dirty="0" smtClean="0"/>
              <a:t>father</a:t>
            </a:r>
            <a:r>
              <a:rPr lang="en-US" dirty="0" smtClean="0"/>
              <a:t> treats his children</a:t>
            </a:r>
          </a:p>
          <a:p>
            <a:pPr lvl="1"/>
            <a:r>
              <a:rPr lang="en-US" dirty="0" smtClean="0"/>
              <a:t>Like a </a:t>
            </a:r>
            <a:r>
              <a:rPr lang="en-US" u="sng" dirty="0" smtClean="0"/>
              <a:t>mother</a:t>
            </a:r>
            <a:r>
              <a:rPr lang="en-US" dirty="0" smtClean="0"/>
              <a:t> caring for her own children</a:t>
            </a:r>
          </a:p>
          <a:p>
            <a:pPr lvl="1"/>
            <a:r>
              <a:rPr lang="en-US" dirty="0" smtClean="0"/>
              <a:t>We urged you to live in a way God would consider </a:t>
            </a:r>
            <a:r>
              <a:rPr lang="en-US" u="sng" dirty="0" smtClean="0"/>
              <a:t>worthy</a:t>
            </a:r>
            <a:r>
              <a:rPr lang="en-US" dirty="0" smtClean="0"/>
              <a:t> – like parents to children</a:t>
            </a:r>
          </a:p>
          <a:p>
            <a:pPr lvl="1"/>
            <a:r>
              <a:rPr lang="en-US" dirty="0" smtClean="0"/>
              <a:t>You received his message from us as the word of </a:t>
            </a:r>
            <a:r>
              <a:rPr lang="en-US" u="sng" dirty="0" smtClean="0"/>
              <a:t>God</a:t>
            </a:r>
          </a:p>
          <a:p>
            <a:pPr lvl="1"/>
            <a:r>
              <a:rPr lang="en-US" dirty="0" smtClean="0"/>
              <a:t>This word continues to </a:t>
            </a:r>
            <a:r>
              <a:rPr lang="en-US" u="sng" dirty="0" smtClean="0"/>
              <a:t>work</a:t>
            </a:r>
            <a:r>
              <a:rPr lang="en-US" dirty="0" smtClean="0"/>
              <a:t> in you who believe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1 Thessalonians 2:14-16</a:t>
            </a:r>
            <a:r>
              <a:rPr lang="en-US" dirty="0"/>
              <a:t> </a:t>
            </a:r>
            <a:r>
              <a:rPr lang="en-US" dirty="0" smtClean="0"/>
              <a:t>– dealing with opposition</a:t>
            </a:r>
          </a:p>
          <a:p>
            <a:pPr lvl="1"/>
            <a:r>
              <a:rPr lang="en-US" dirty="0" smtClean="0"/>
              <a:t>Suffered </a:t>
            </a:r>
            <a:r>
              <a:rPr lang="en-US" u="sng" dirty="0" smtClean="0"/>
              <a:t>persecution</a:t>
            </a:r>
          </a:p>
          <a:p>
            <a:pPr lvl="1"/>
            <a:r>
              <a:rPr lang="en-US" dirty="0" smtClean="0"/>
              <a:t>You are in good company</a:t>
            </a:r>
          </a:p>
          <a:p>
            <a:pPr lvl="2"/>
            <a:r>
              <a:rPr lang="en-US" dirty="0" smtClean="0"/>
              <a:t>Other believers</a:t>
            </a:r>
          </a:p>
          <a:p>
            <a:pPr lvl="2"/>
            <a:r>
              <a:rPr lang="en-US" dirty="0" smtClean="0"/>
              <a:t>Jesus </a:t>
            </a:r>
          </a:p>
          <a:p>
            <a:pPr lvl="1"/>
            <a:r>
              <a:rPr lang="en-US" dirty="0" smtClean="0"/>
              <a:t>John 16:33 (NLT) </a:t>
            </a:r>
            <a:r>
              <a:rPr lang="en-US" baseline="30000" dirty="0" smtClean="0"/>
              <a:t>33 </a:t>
            </a:r>
            <a:r>
              <a:rPr lang="en-US" dirty="0" smtClean="0"/>
              <a:t> I have told you all this so that you may have peace in me. Here on earth you will have many trials and sorrows. But take heart, because I have overcome the world.”</a:t>
            </a:r>
          </a:p>
          <a:p>
            <a:pPr lvl="1"/>
            <a:r>
              <a:rPr lang="en-US" dirty="0" smtClean="0"/>
              <a:t>2 Timothy 3:12 (NLT) </a:t>
            </a:r>
            <a:r>
              <a:rPr lang="en-US" baseline="30000" dirty="0" smtClean="0"/>
              <a:t>12 </a:t>
            </a:r>
            <a:r>
              <a:rPr lang="en-US" dirty="0" smtClean="0"/>
              <a:t> Yes, and everyone who wants to live a godly life in Christ Jesus will suffer persecution.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12558</TotalTime>
  <Words>476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Ministry Motives and Matters 1 Thessalonians 2</vt:lpstr>
      <vt:lpstr>I. Examining Motives  </vt:lpstr>
      <vt:lpstr>Slide 4</vt:lpstr>
      <vt:lpstr>II. Ministry, Money, and Manipulation</vt:lpstr>
      <vt:lpstr>Slide 6</vt:lpstr>
      <vt:lpstr>Slide 7</vt:lpstr>
      <vt:lpstr>III. Ministry Relationship 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275</cp:revision>
  <dcterms:created xsi:type="dcterms:W3CDTF">2010-04-18T00:31:04Z</dcterms:created>
  <dcterms:modified xsi:type="dcterms:W3CDTF">2012-09-23T16:31:08Z</dcterms:modified>
</cp:coreProperties>
</file>