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321" r:id="rId2"/>
    <p:sldId id="329" r:id="rId3"/>
    <p:sldId id="326" r:id="rId4"/>
    <p:sldId id="317" r:id="rId5"/>
    <p:sldId id="257" r:id="rId6"/>
    <p:sldId id="325" r:id="rId7"/>
    <p:sldId id="330" r:id="rId8"/>
    <p:sldId id="331" r:id="rId9"/>
    <p:sldId id="333" r:id="rId10"/>
    <p:sldId id="332" r:id="rId11"/>
    <p:sldId id="305" r:id="rId12"/>
    <p:sldId id="324" r:id="rId13"/>
    <p:sldId id="306" r:id="rId14"/>
    <p:sldId id="314" r:id="rId15"/>
    <p:sldId id="334" r:id="rId16"/>
    <p:sldId id="315" r:id="rId17"/>
    <p:sldId id="337" r:id="rId18"/>
    <p:sldId id="316" r:id="rId19"/>
    <p:sldId id="335" r:id="rId20"/>
    <p:sldId id="33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140E4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576" autoAdjust="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03B4-DE03-4A40-8112-39CC582733D4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148-8711-49FF-B2AA-2BBEB74EB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noFill/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Enduring hope – </a:t>
            </a:r>
            <a:r>
              <a:rPr lang="en-US" u="sng" dirty="0" smtClean="0"/>
              <a:t>endurance</a:t>
            </a:r>
            <a:r>
              <a:rPr lang="en-US" dirty="0" smtClean="0"/>
              <a:t> inspired by hope</a:t>
            </a:r>
          </a:p>
          <a:p>
            <a:pPr lvl="1"/>
            <a:r>
              <a:rPr lang="en-US" dirty="0" smtClean="0"/>
              <a:t>Endurance – Greek - </a:t>
            </a:r>
            <a:r>
              <a:rPr lang="en-US" dirty="0" err="1" smtClean="0"/>
              <a:t>hypomonē</a:t>
            </a:r>
            <a:r>
              <a:rPr lang="en-US" b="1" dirty="0" smtClean="0"/>
              <a:t>: </a:t>
            </a:r>
            <a:r>
              <a:rPr lang="en-US" dirty="0" smtClean="0"/>
              <a:t>hoop-</a:t>
            </a:r>
            <a:r>
              <a:rPr lang="en-US" dirty="0" err="1" smtClean="0"/>
              <a:t>om</a:t>
            </a:r>
            <a:r>
              <a:rPr lang="en-US" dirty="0" smtClean="0"/>
              <a:t>-on-ay‘ – strong fortitude in the face of opposition (Not just a passive acceptance)</a:t>
            </a:r>
          </a:p>
          <a:p>
            <a:pPr lvl="1"/>
            <a:r>
              <a:rPr lang="en-US" dirty="0" smtClean="0"/>
              <a:t>Romans 12:9-13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Become an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Thessalonians 1:4-7</a:t>
            </a:r>
          </a:p>
          <a:p>
            <a:pPr lvl="1"/>
            <a:r>
              <a:rPr lang="en-US" dirty="0" smtClean="0"/>
              <a:t>The Good News delivered – not just with words but with </a:t>
            </a:r>
            <a:r>
              <a:rPr lang="en-US" u="sng" dirty="0" smtClean="0"/>
              <a:t>power</a:t>
            </a:r>
          </a:p>
          <a:p>
            <a:pPr lvl="1"/>
            <a:r>
              <a:rPr lang="en-US" dirty="0" smtClean="0"/>
              <a:t>Holy Spirit confirmation of truth brought </a:t>
            </a:r>
            <a:r>
              <a:rPr lang="en-US" u="sng" dirty="0" smtClean="0"/>
              <a:t>assurance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1 Corinthians 2:4-5 (NASB) </a:t>
            </a:r>
            <a:r>
              <a:rPr lang="en-US" baseline="30000" dirty="0" smtClean="0"/>
              <a:t>4 </a:t>
            </a:r>
            <a:r>
              <a:rPr lang="en-US" dirty="0" smtClean="0"/>
              <a:t> and my message and my preaching were not in persuasive words of wisdom, but in demonstration of the Spirit and of power, </a:t>
            </a:r>
            <a:r>
              <a:rPr lang="en-US" baseline="30000" dirty="0" smtClean="0"/>
              <a:t>5 </a:t>
            </a:r>
            <a:r>
              <a:rPr lang="en-US" dirty="0" smtClean="0"/>
              <a:t> so that your faith would not rest on the wisdom of men, but on the power of God. </a:t>
            </a:r>
          </a:p>
          <a:p>
            <a:pPr lvl="1"/>
            <a:r>
              <a:rPr lang="en-US" dirty="0" smtClean="0"/>
              <a:t>Received with joy – even with </a:t>
            </a:r>
            <a:r>
              <a:rPr lang="en-US" u="sng" dirty="0" smtClean="0"/>
              <a:t>suffering</a:t>
            </a:r>
          </a:p>
          <a:p>
            <a:pPr lvl="1"/>
            <a:r>
              <a:rPr lang="en-US" dirty="0" smtClean="0"/>
              <a:t>Result – an </a:t>
            </a:r>
            <a:r>
              <a:rPr lang="en-US" u="sng" dirty="0" smtClean="0"/>
              <a:t>example</a:t>
            </a:r>
            <a:r>
              <a:rPr lang="en-US" dirty="0" smtClean="0"/>
              <a:t> to all believers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III. A Witness (Testimony)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Thessalonians 1:8-10</a:t>
            </a:r>
          </a:p>
          <a:p>
            <a:pPr lvl="1"/>
            <a:r>
              <a:rPr lang="en-US" dirty="0" smtClean="0"/>
              <a:t>The Word is </a:t>
            </a:r>
            <a:r>
              <a:rPr lang="en-US" u="sng" dirty="0" smtClean="0"/>
              <a:t>ringing</a:t>
            </a:r>
            <a:r>
              <a:rPr lang="en-US" dirty="0" smtClean="0"/>
              <a:t> out everywhere</a:t>
            </a:r>
          </a:p>
          <a:p>
            <a:pPr lvl="1"/>
            <a:r>
              <a:rPr lang="en-US" dirty="0" smtClean="0"/>
              <a:t>People are </a:t>
            </a:r>
            <a:r>
              <a:rPr lang="en-US" u="sng" dirty="0" smtClean="0"/>
              <a:t>telling</a:t>
            </a:r>
            <a:r>
              <a:rPr lang="en-US" dirty="0" smtClean="0"/>
              <a:t> us about your faith in God</a:t>
            </a:r>
          </a:p>
          <a:p>
            <a:pPr lvl="1"/>
            <a:r>
              <a:rPr lang="en-US" u="sng" dirty="0" smtClean="0"/>
              <a:t>Turned</a:t>
            </a:r>
            <a:r>
              <a:rPr lang="en-US" dirty="0" smtClean="0"/>
              <a:t> from idols</a:t>
            </a:r>
          </a:p>
          <a:p>
            <a:pPr lvl="1"/>
            <a:r>
              <a:rPr lang="en-US" dirty="0" smtClean="0"/>
              <a:t>To </a:t>
            </a:r>
            <a:r>
              <a:rPr lang="en-US" u="sng" dirty="0" smtClean="0"/>
              <a:t>serve</a:t>
            </a:r>
            <a:r>
              <a:rPr lang="en-US" dirty="0" smtClean="0"/>
              <a:t> the living God</a:t>
            </a:r>
          </a:p>
          <a:p>
            <a:pPr lvl="1"/>
            <a:r>
              <a:rPr lang="en-US" dirty="0" smtClean="0"/>
              <a:t>Looking </a:t>
            </a:r>
            <a:r>
              <a:rPr lang="en-US" u="sng" dirty="0" smtClean="0"/>
              <a:t>forward</a:t>
            </a:r>
            <a:r>
              <a:rPr lang="en-US" dirty="0" smtClean="0"/>
              <a:t> to the return of Jesus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ltimateacademics.com/RegisterNow/images/Greek%20Myth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05900" cy="57150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81000"/>
            <a:ext cx="8534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Turned from idols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Romans 1:21-23</a:t>
            </a:r>
          </a:p>
          <a:p>
            <a:pPr lvl="1"/>
            <a:r>
              <a:rPr lang="en-US" dirty="0" smtClean="0"/>
              <a:t>Application – </a:t>
            </a:r>
            <a:r>
              <a:rPr lang="en-US" u="sng" dirty="0" smtClean="0"/>
              <a:t>today’s idols </a:t>
            </a:r>
          </a:p>
          <a:p>
            <a:pPr lvl="1"/>
            <a:endParaRPr lang="en-US" dirty="0"/>
          </a:p>
        </p:txBody>
      </p:sp>
      <p:pic>
        <p:nvPicPr>
          <p:cNvPr id="3076" name="Picture 4" descr="http://jeremyberg.files.wordpress.com/2009/10/american-idol-log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2971800" cy="1852606"/>
          </a:xfrm>
          <a:prstGeom prst="rect">
            <a:avLst/>
          </a:prstGeom>
          <a:noFill/>
        </p:spPr>
      </p:pic>
      <p:pic>
        <p:nvPicPr>
          <p:cNvPr id="3078" name="Picture 6" descr="http://www.inquisitr.com/wp-content/2012/02/Aaron-Rodgers-NFL-MV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276600"/>
            <a:ext cx="4286250" cy="2828925"/>
          </a:xfrm>
          <a:prstGeom prst="rect">
            <a:avLst/>
          </a:prstGeom>
          <a:noFill/>
        </p:spPr>
      </p:pic>
      <p:pic>
        <p:nvPicPr>
          <p:cNvPr id="3080" name="Picture 8" descr="http://25.media.tumblr.com/tumblr_lfaaek3NBa1qf76sjo1_4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399" y="1828800"/>
            <a:ext cx="2824653" cy="3276600"/>
          </a:xfrm>
          <a:prstGeom prst="rect">
            <a:avLst/>
          </a:prstGeom>
          <a:noFill/>
        </p:spPr>
      </p:pic>
      <p:pic>
        <p:nvPicPr>
          <p:cNvPr id="3082" name="Picture 10" descr="http://2.bp.blogspot.com/_BRLSnbrdixw/TP27vWvRmQI/AAAAAAAAAXg/YL9uSRSXZMU/s320/movie%2Bstars%2Bza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1524000"/>
            <a:ext cx="2857500" cy="2857500"/>
          </a:xfrm>
          <a:prstGeom prst="rect">
            <a:avLst/>
          </a:prstGeom>
          <a:noFill/>
        </p:spPr>
      </p:pic>
      <p:pic>
        <p:nvPicPr>
          <p:cNvPr id="3084" name="Picture 12" descr="Major Movie St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2514600"/>
            <a:ext cx="2800350" cy="3914776"/>
          </a:xfrm>
          <a:prstGeom prst="rect">
            <a:avLst/>
          </a:prstGeom>
          <a:noFill/>
        </p:spPr>
      </p:pic>
      <p:pic>
        <p:nvPicPr>
          <p:cNvPr id="3086" name="Picture 14" descr="http://l1.yimg.com/bt/api/res/1.2/6t8MS5PPdUNHEZEMiUvsgg--/YXBwaWQ9eW5ld3M7Zmk9ZmlsbDtoPTMxMDtxPTg1O3c9MzEw/http:/media.zenfs.com/289/2011/08/02/TaylorSwift_07164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3733800"/>
            <a:ext cx="2952750" cy="2952751"/>
          </a:xfrm>
          <a:prstGeom prst="rect">
            <a:avLst/>
          </a:prstGeom>
          <a:noFill/>
        </p:spPr>
      </p:pic>
      <p:pic>
        <p:nvPicPr>
          <p:cNvPr id="3088" name="Picture 16" descr="http://t0.gstatic.com/images?q=tbn:ANd9GcQrS6CPoVx51l0TLr2kL8Y13WDjTZ3KreDfy5DPEStpo9dmguVh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4191000"/>
            <a:ext cx="3836484" cy="2667000"/>
          </a:xfrm>
          <a:prstGeom prst="rect">
            <a:avLst/>
          </a:prstGeom>
          <a:noFill/>
        </p:spPr>
      </p:pic>
      <p:pic>
        <p:nvPicPr>
          <p:cNvPr id="3090" name="Picture 18" descr="http://greengirlsglobal.com/blog/wp-content/uploads/2008/03/71014_moneyhappiness_vl-vertica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" y="2675462"/>
            <a:ext cx="2438400" cy="3277663"/>
          </a:xfrm>
          <a:prstGeom prst="rect">
            <a:avLst/>
          </a:prstGeom>
          <a:noFill/>
        </p:spPr>
      </p:pic>
      <p:sp>
        <p:nvSpPr>
          <p:cNvPr id="3092" name="AutoShape 20" descr="data:image/jpeg;base64,/9j/4AAQSkZJRgABAQAAAQABAAD/2wCEAAkGBhQSEBUUEhQVFBQWFRQVGBQUFRQVFBQUFBQVFhUYFhQXHSYeFxojHRcVHy8gIycpLCwsFh8xNTAqNScrLCkBCQoKDgwOGg8PGi0kHyUsLCkpLCwsLCwqLSwsLCwpKSwpKSwsKSwsLywsKSksLCksLCwpLCwqLCwsKSwsKSkpKf/AABEIAOsA1wMBIgACEQEDEQH/xAAcAAABBQEBAQAAAAAAAAAAAAADAgQFBgcBAAj/xABCEAACAQMCAwUGAwUFCAMBAAABAgMABBESIQUGMRNBUWFxBxQiMoGRQlKhI2JyscEzQ7LR8BUkU2OCkqLhF6PxCP/EABsBAAIDAQEBAAAAAAAAAAAAAAMEAQIFBgAH/8QALxEAAgIBBAECBAQHAQAAAAAAAAECAxEEEiExBUFREyJhcYGRsfAUIzJSodHhQv/aAAwDAQACEQMRAD8AvYFdBr1LVa+XI6Fs8BRtNJVaIlFigbZwLSwKUBSwKKog2xAFKApWKKoosYZKNnEiowTyqic787Sxy+52IX3gqHkmYZS2jPQkd7kYIB8Rsc7UG6OmTD39/JP8xMUkjEZ7yig6B4DNb2l8XKyG/oVnbh4N6K0nFZZydz3PFPDDcze9W07dnHcONMsUpOFWX8wJGnfcH0xWsKtDv0sqp7ZHozygemqvxb2jWcLNGpkuJF+ZLWNpip8GYYQHy1VDe03mli44favokdS1xKvWCDHTI6O2fXBH5tqQOHfAsaApEo+FfHxZvzMepNaGk8arI7rOikrH6F4/+XoR89pfIv5jApA9fjqwcC5qtL4H3aVWYDJQgrIo8SjYOPMZHnWD8d4wtu3Zx7yDqd8IfDbq38qg4eYJlnSdX0yocrIoAbPngfEO7fOQcdKJf4mmSxFvJWN8kz6jZMUkrTblbji31lDcAYLr8Sj8Mikq4HlkHHkRT14sVx99EqpOLNGE9yAla4VouK4VpfaEyAK0NlpyVpBSqtF0xoy0Jlp2yUJlquAsZDQikEU4ZaDINqgKnkDBITnPXwr1JtR1x0r1WkuSUiZApYFJWirXkKNilFGQUNaKpo8AUheiu4pajNdxTOwDkTGm9OUirkSUi+4hHBGZJXVEXqzHAHgPMk4AA3J2FP0U4BTkYbbX2p7mZt3nup2J79MbaUX0G9RFpd594XWY5DMzFhp1YyCh+LqMDH3p1xtDa3UsbrJHHLLJPbmVChaOVsldJ3Ug7YOD4gZGYy74fFKcuuT4gkHHnXa1/wBCwJMUOOwRzWyMzNFHcRyzOvxthX1nwBYnJ2rSOLe2pZlMfDIJZpmGBJIoWKLP4iMnOP3sD16Vn1laxwjKgKB1Y/1Jp1aSz37+72edP95PuI41PXGOpP3Pd4gN1EJtSn6ErPSA2cc0sjwWr9rO7a7q8bJUMSdlbvxvjxOceUzPyFd2yiW0medhu8MvSXx0jPXyznwOdq0LlflKO2hWKFdhuzH5nbvZj4n9OlWaLhQHWg/Fk38vQx8OMV83Z8hXyOJH7QMr6iWDAhgxOTkHcGk28LMcICx8FBJ28hX1pxLlq3nI7aGOTuBkjRyPQsMisZ4VbEtM0CiIyTzauzATQiSFUjXT8qjGTjrnyo8HuYvKOC/eyG/tTw+OC3lDyIC8qkFXDucsdJ6qDhQRkbDv2q5slYvdWElvxDh80e1xLcrESNu1jJUPrA67NgnvB36VuvZiuf8AIaPFmU+w9VnGCOaCkmOn8q00cb1hW0qDGozyAZaQy0YiklaVaCpjdloTrTkihstCaCp4GbrTeYbH0NPXWm86/CfQ0MNGQzh9B3bqdq9XLUbkYXoOm/3OTXqmS5CEyopa0lRRFFShVihRFpCiliioGwsb706j3pkKc25p3Ty5wwE0O1WqtbxC64rMZN47EQpEh+X3iaPtHlI/MqlEXwyxG5q1Iap3L03Z8W4nEerPazrnvR4Ahx6MuK6TSJZz9BR5yTnMPLdveQmO4iWRM5Gdip6ZVhup8xWeXPsOjz+xvbiNfysFkwPAMCv8qvPMHOFvZmMXL9kJNelirFMoASCVyQTnbbelcJ5kt7oOYJVkWMIWYbKBImtSSe7Gc+BUg4INaO5rolRT7KVaew61BBmmnnx3OwVT9F3+zVduG8BhgQRxIEQdFUBR67dT5nehcu8yR3qSPDnRHM8IfbEmgKda/unVt6VA8R9qVrFFOXbRNC8kXu7EdqzoSFwB+Btjq6AZ8N6vMnyWTS6Jjj/OdrYFBcPoLrIygAscRjJ2G4yTgeJ+tR/LvtasryYQxs6Oygr2qhA7EZKKQx+Ifr3ZrIeHcve9O17xWfskkOoamCyS5/Lq+RMbAAE4xgAb1eOC8D4JcfDDHC5G/wAMs3aDHfu4b61OVHgjbKRqZfNfN/tMhktb64twSsLym5UDYMJgG3PeAwYY6ZBr6JhmBFfP/tl49Fc8QHYsHWGIRF1OVZ9bu2COoGoDPiDVq3yVtWETPsN4FJc3QnkLGCzD9mDuommHRfQZY+emt5IrHvZNz3Y2PD44bidY5ZJZXxpdgoJCKZGUELsvf3YNbAkgYBlIKkAgg5BB3BBHUEUjq028srAHJTeVadutN5BtWLfHIxFjVhSTRiKGVrLlEYTBsKGwoxWkMtCaLpjZ1ptOvwnoNj16dO/yp64ptOux9D/regsNFkZa9T6Dwz+gG1epVmOp+nUHA8M5NeqJdhyXUUQUlRSxVkhWQoUoVwV0CiJFBQp1bim1Ooab06+YFPoOpqlc6XAsuI2l820MitZTv3IHbtIHbyDBsnwq6Co3nCGJuH3InQPGIJWZT36ELjHgQQCD3EA1vaae2QpL3Kb7QeAcPc+83xYYQQgqz6idTMojRfmfc9xG2476ym65bto2P+83cET4/t7ORNQzsCwbDeuPpWl8ElQ3HB2lbK+6MsTP8nvjQw9nq/eID4z3jbeovgXHbuE3EF9CzJJveTXIkxHGqkSEOfhIIyEAOMldIrZjwl3yX2btz4WFnn1+xc+SLSCCxSO0bXH8T69QYuxPxMSu3gMDpgVV+duGWy67trdJJxpAzqw8hKompc6W3K7kUx9gVyTHdoTkK8TBT3a1kDH66R9qsfNfBu3hkiyRnOGHVWBBUj0IBoE8xlywtWJx4X2KrzVYHh0kA1CS8ljaWW6dFfs8NoEVsjgrEoOfixq6bjOKmePXFnxWCUwLIl5Z2guVu20rJqi/u3dfnzpO52GcjvFVrifPUdyi23FLOV7mDIE9tIqSHoGYBlIw2AT1B6gDujzzCfd5LSwtnto58CeeaTtbmVBkaMgKEXBIwB3nxOWOnnPHsC3QlSo7Hvz2aXyFzE1zbI0mNRRdW2xyN9un086z3nH2SzLeL7lGXhmbIA6W5J3Vz3IM5DeG3Ub2vk62MEYGMbAAeQq72N3qpaNm2XAaynMU2QnC+TOHWdulhL2Uk1wrFtQBmmKqS7LsSirhtPTGO85pz7JXdLSa0kbU1ndTW4bxjGGT6fE2PIVB23LE54vHeSMS5FwJBqBRF+S2SMdcaDknxBPfU7yBj37i2Onvaffsvi/WpualBiso7cF0oUkdFIpLVkTimsFkMmFcxThutIKisyUA6YBloTCjNQzSk0FQFlppdj4G8MH+VO3NNrkfCfQ+Ph5b0tIPEjLRssclScDoMdPoPSvUu2O5BJJxndcd/nua9VJdhyXWlikqKMkdFjHIq2JC0sJS5GVFLOwVVGSzEKqgd5Y7AetQQ55hc4torm73I1W0DGLb/nSFEP0Jp+rRzs/pTASsSJqnUNQSc3RAgXMc9pqIANzHpjJJwB2yFowf4mFWER7bUxHSzqfzIo5pixSb6zWWJ4n+WRHjb+F1Kn9DS0WiU/XxyBkY9yvwf3jh8llOA72k8tu2fBGyjAjcdTg+VN7zkCSUqs0tzNGpyI5bhnjHoCas/D4+w4/exHZbuGG5j8C0f7OT65Ln6U95ukfVbW0TGI3UxiaYbNHGiGRwh7pGA0qfM99a6y+U+y8ZRcfmXRE8jcMSG7uViAEccMELafl7bXNIy572VXXPhq3qw30e9OraxitolihVUjUbAee5JJ3ZidyTuTUdd3YzVLHkNUmRnEeUYLreWJXI6Ej4h6MN6VbcqRx/KijHl4etT3DDkU9kiqEsos5YkVOW3walOGRkU4ngHU0SFR3VRRwwkrMxwUzjPtY93keD3OU3AkaJNZVYX+LEbdp1IIKnAA69e+rpyDy1JZ2zduwe5nle4nZfl7R/wr5KAB65qne2eEHheo9Y5YnXyydBx4ZD/pWqRtkA+IB++9EsfyrBnTzu5OGk100lqy5lkBfrQpDRXoDdazrWGiIY0NqI9CJpCYZAmptdH4W6jY7jr0py9N7n5TnwPh/Wl5B4kZYHc48B3YHr8x3r1EtJic5IPoVOB9K9VJdhiaiXNKvb1IInmlbTHGpdj4Koz9T3AeJFKgWq17VZNPCpc/L2lvr8NHbxls+W361qaOpTnFP1Zn2ywgPA+FycUK3V+uIM6raxPyBfwy3A/vHI3CnYA9N6vioqgAYAGwHQAeAFVRubEivPd5R2YcBoJCR2cu3xJn8Lg9B3jGN9qfcf4s0NtLKuC0SGTSfxLH8br5EqGAPcSDXXxSilFL7C+0kb5Y5FaNwrK6kMjYIZNg2VPUbj7ioD2eSlfe7TUXS0uTFEzEsREyK6xlj10ZK+gHhVc585seO5s/dIzPOUnkVFBJ0SxhELAb6NWGI2/sxuOtTHsisZIbW4jnA7cXbmVwdXaPJDDLknxAcDbbah3r+XllX2X0LSaUDXGFItZXBBRPaQvYTWF/3W9x2Up/5FyNDE+QP+Kpzj3AIruHspgSAwdWRirxuudLo4+Vhk7+dL514P71w65h6l4X0/xoNaf+SrUXytfvd8KgdZDHK8CjtNKsVkT4GbSwIOSp2PjTtEsw+xMe8Fa4pytxFTpj4izp3GSCJpQPN/xHzo3LvKjRMzSSSTSORqeQ5J05wAOiqMnYeNFjv+K9tcQhrGZreOOX40mieWOQOcqI2KggoR4bjxrknGuKpapc+7WJjkEBUiabIFwyKmVx4yLnfbfrRXXKQVXxh9y4WdvgUjjHFYraJpZ3WONerN0z3ADqSfAb1WuIw8ZDQJJNZW6zzCHVBHJM6Zjkkz+2wp/syPrVe5tsV4be27zSScUunjnEcU5RglwTEIGW3HyJvIe/ONvEXVWOwUrsvg5wricnFrtpXDJZ27gRwnYyyjBDyjv0jS2noCV8ydBtV8ahOVOCtBbqsp1ysWllfrqmlbU5z37nGfKp6c4XHedvp30CT5yuhqKwkvUpntSPa2iQjrNc28KjvOpyf6VquMbVk3AZl4jx7GpTDw9S6pn+0uCQhfHeEbG/iq+NayTQ7uEkKzacuBBpLV00ljtWbNkoE3Wgt1otIkHfWfZyshogXoRoxoLikrF6hkCegSDIwaO9BelpB4gGr1eevUMMiYh6ULjHCUubeSCUZSVCjY6jPQjzBwR5gUSDpTiteiTSTRnTXJiV9w+cmPh1wiTXFm3aQCTaO+tCpUoG7nCjY5yNJ71yX3EONXVzb+6Q2b2iFOyeSVgwSMDSVQbFiRtknvPrUx7VlSeW1tQ8UUzlmW4cMXgclREpdCDEsrahqOd0G3UiJnbi8UAjuBaRlPhN3cTruM7NpB3OPI5x0zXWUudtcZ4/fuLKcYtpsjuEXFxYXpEjW80txEgSeZpIwixkIIwiKxYDY6FGSAN62Xlvh6w26hJO115labb9s8vxNIMbYORgDYKFHdWH2XHrKzmad5H4pfFWVCqlYIiQQChI7sncA+QHWm/KvPd5YrEXld4U0K8DtrXsQQuE1bxsF6BTjYDFXu007I8egF2pPB9GUoNQ1bIBHQ7j0PSumslSwFB3GdDY66Wx64OKpHsokU8JtQD0Rwf4u1k1frV6LVjnG5JuAXGVxNw+4ldkj1ASwufidVB6qPt0yVPVnTSTbiiU0nyXbmjkiG7dZC0kFwgwlxA2iQLv8ACe5l3Ox8eoqvjkHia24to+Jq1uvZ6Ukt11IImV0AYZOxVe/uqS4Z7SrGZARcxqT+CRhGw9Q+P0yKf8oc5R3tuJUwGBKyR6gxjYEjBI6gjBBxuDTqk0S4JkTf8m8SudAueJ4WNxIgtrdImDgFQRICCDhmHf1o/BeRbe0cuql5jnVPKxkmbPX4z0z5AVa24gKZXV6oBZiAB3kgD71Wc8+peFePQUi4qie1DnT3VOwhP+8SDC46xIer+R6gfU924ubPazBbgpblZ5ug0nMSnxZxs3ov1IrJ3u3mleed9cjnLO38h3AYwMeWKJTTveX0UvuUFhdll5FuGsJo7xF7QKsiTRghWaNhklSdiwIDYPXAFabce2m1EilY5ZLYopadF3SRt9JjOCwUbMwJwdt8VikV87K0aErE2zN3sO8L4Z6Zq0cLYOm2BjbA227tqbs0tdryzOV0oI1KP2vcKYZ97A8mjnB/wUNvbBwsnHvX17KfH30Vm7cLQ/gQ/wDSv+VBk4Qn5E/7V/ypV+Jg/wD0y/8AF/Q3Sxv45kEkLrIhGQyMGX7inFfO0djJayLPZns5UYHAJCyDO6uM4IPh0rQOW/alNLex29zDEizHTG0LOSj4yFfX8wPTIxWRqfFWVZceUNV6iMuzRGTwoTinBNCeUVhTivcdi2NXFAYU8eQeApvIR3UjOK9w8Wxo612lPXqBgPkkYDTkUzRsU6Q1o0S4wJTXJj/tU5SkjlkuivaWryLI5VissEhVI8n80ZIXHgTjbvqIsLXILrI57u0kLfptmt95n4GLyzmty2ntU0hsZ0sCGU47wGA+ma+eeKWUtrK0NwumWMgMOqMMN2bqwUkqdRxjvbfy7PxmpVkNk8ZX6GXqK2nlEk/Z6f2QVR4KAv3qMvIyykDBOQcHocEHB9cV20b9pjxB/TejSLW3hNYEc4eTf+S+cYuI2/aICjodEsTdY3xnr3qeoPf6ip81k3sKcB79e/VbNj93TIP5089rnNjACxgbSXGbh1PxJGfljBHRn6n93Hc1c1PTN3uqBpKzENzGnNntXnW8aHh6wSpGAHlk1MrSH5lQqwGF6d+4NUPiHFLm+vWe7dWaKE6UjBEcYY4wo++Sck+Owo9lAETYYVQTgeQzUdwyb/eJSerxZ+z7/wA62atJXThpc+4nK6U8olOQOTre8v2hmTKG3kkGCy4dJIgCNJHUMRUrz9yZZ8NVWtpZ4rlwRGkMrZYDqz6t1QHwO56DqRWOH80T2FwJ7cIZCjQ6XUuCHZTsARvlRT2w4sZrmebiKl58hSjns+zC7BAn4QPD+tV1EtjY7oafjyUc/cjeD8WvZbpLeXiE0HaHSrtI7LqPyg/EMZO2fEj1rQ5PZOiI0vErm4uAil2LuUjVVGST8TMfoRWa/wCzPe70xwquqSYKgydKoEyxJG+kDJOPCrt7QOYLxYE4fcPE+lY3aaIvrmRciMSow+FiV1HBOSAapSt3oW1cfhSaT4M34rJE87vBEIYyfgjyx0qAAMkknJxk+ZNItow+7fL3L4+ZrlzDgH/XWpfkzgIvr6O1MvYqyuS4UOR2aFsYJAGcHc00/lEf6ugaSinVtOVZT+USuP4lgkK/rQuNcvy2sk2z9hHdSW6ySDSZCO0K47j8Khsjb4hTdbjADDqCGHnj/MZH1q6luQNx2skY+JkIqg7KoA3qS4ZxjJ0v9D/SqwzAdOnd6HcUhrsruDuOnhnuq+7grtyy5NdgnFR/FmaLRcRHTLAwlQ9RkEdR3iozhXFBqIyz5YkM2egwMeHnjzqa4liS2kx+Rv8ACTUPE4vJ5Jxkjc7W57SNH/Oivjw1KG/rXWNRvK90JLG1cbg28P37NQf1BqQJr5fdxNr6nRw6EsaC7URqE1KyGEDZq9XGFeoYTBIUWJ6DShTUJbXkVayPFNZJ7brPF1bS9BJBJFnzjcOPriQ1qkclQPtE5Za/sCsQHbxMJYgcDUyghkz3alJHrit/xmojG5NiV8MxwYVZHQwJ36+XXPTrjrUgUDjUv+jUXFJ1BBBBKsrDDKw2IYHcEGprgWGDKeuxH8j/AErt11wY0s+ovgHG57C4M9uqOWjaJ0kJCMp3Ukj8rAH0yKTc3jzSSXFxpV5HZ2C50gnoFyScABQPICmHMFmVJUMT2upj4KqAAKPVm3PgK5xKYEjHyhVwPVQf6/pQ1CO9yS5LtvakSxmVon0nfSfXpVYe60MHHVcgj8ytsR615eJaGz3dD/Cdj+lMLxSrFT9/Edxq0mRGOC48jXSpxO1dwVVnaM5wCpmRkQnw+Ir6Zprz0Y7riMslr8MeF1PviQqNPaY7tWNvIA99Rdl+10jx+b0X5vucD61IzW5FpNN+Yvj0zoH9fvSGqs+bajb8bpU4O2fSzj8OX/otvsQ4ChSS8bLSh2hQnoq6ELkfvHUBnuGfGoTnG67biFy57pmjHpCFiH+An61bvYe+eHSD8ty/6xxEVUeZLTs+IXSH/ju481mxKp/88fSmaUsmVc28tkZLwUvbuRjVsVztnSckfXpVe4Xxia2cyW8rxMRglGIyuQcHxGQNj4VOcz8t6V7ZNxgdovgcYLDy8R9arAFWksvkrDhcErxTmS6ugBc3EsqgghHY6AQCAQgwM4J7u803STFN0WnQtzjNTFex5v3BGceIoltw+WZJHjieSOJdUjgfCijvJ/XHXAPhWj+yPkS3uo5p7qFZVEixxhiwGUBMhwpGoZZBvn5TWtrw+KOPskjRYsFezRQqYIww0jbcVjazyipk4RWWhqrT7uWfMFs1TfC73GVO4OBTPi/Bza3U0B37KQqD4ps0Z/7WWgRvvW1XJSipLpiU1htGzeyW7DWbQH5raRk9Y3JkiPphmH/TV1ni2zWQey/ipXivZJ8SywMJQNwpi+ONj57sv/XWzsK4ryeljC+WPXn8zX09jcERpFJEWaK0e+POnCx4FYMa9z5HXPBFyJivU9uYcjzr1DlW0+A0Z5R4UqkilCrgBVHtjvQFoyb0zTxJMHIrHO3szhvyZYz2F1j+1A+CTHQTJ+Lw1DceeMVjPFeG3FjN2d1GYX/C4OY5Md8cg2Pp1HfivpmN9qb8T4VDcxGKeNZY26q4yPUeB8xuK6rS66Vaw+UZ9tKkfNV1ftJjVuVBAPfvjP8AKo25n2wK0/ifsOlN0y28wjtSpZWfMkiNsOyK5GpepDZ6bHfqi1//AJ9ct+3vRp7xFEdRH8TNgfY1rPXVYzkVVEjJoIXmkWOJS8jsFVBuSzbAVLcW4LJbyPbXI0zQ53G4dMZVlP4lIx/rIr6G5W5As+HjMEX7TGDNIdcpB6jV0UHwUAVSfbzw1dFrOBh9ckJbvKNGzgHxwVbH8R8aXr1ynaopcMLKrETNOU4NmY95A+g3P8x9qneLw44UV7wCftJk1B8Em0xD+Jv5/wD5T69v9aFD0II+4oNkv5jf1Oq09KeljFf2v/Jb/YXOq9tBneRI51HiVykuPTVHTz2scCMckV4B8J0wTeW5ML+mSyH+Jay3lrjctvIkkRxLA+pc9GU5DI37pBZT6ivonhXFrXjFg+B8MitHNEcF4mI3DDxHVW78A+QcqsfXqjn9VSliaXEl/npr8zJeLXQWB2PQIx9cjb75FZuq7VauOl4oZbaXeSGYQOfzBH2YeTAA/Wq2I6dk9zyjMitqwHsbUswAq38G5ZkvpPdbfYJgzXBGUhB7h+aQ74X/ANkRPL3D3ldI4sCWZ0hRj0Uvklj5KqsfpX0Ty/y7FY2qwQjCqMlj80jn5nc97H/IdBSOt1XwIYj2Gqr3vLE8D4NHaW8cEIwka4GepPVmY97Ekk+tOZRvRqHKK4y3Mll9mpHgyf2p8ku0vvcLoDI0MTxuD85IjR1YZ7tII8s79KrvCfZfLMwE1wqj8sSksfq2MfY1qPPk4jtkkYZSO6tZJDjOmNZRqYjvA2qrcq8ZaFi4Orh8tzJDBLgjsnGkqCT/AHLsXVT3FcbA1vePvslp0m+nhAZQrU8tFk5U5SXhUTmNBMrfE7hf96CjfGBtKo66V0nwDHarXZ30c0ayROsiMMh0IZT9RSbe4yKrVjZpacVCQgJFeQyyNEPlW4gZCZFXoupJMEDbKiq6vTqadi7/AFJXy/YtBj+LNdxRCKTisHal0GzkEwr1KIr1DaLZG4roFcruaTQUUK7SK7V0yodJDR0mpmrUVGpuq1oHKI7EgruugV6nPjMFtCmQVQPbJba7OFsbJdRZ8lkSSP8Amy/er1TTinDI7iF4ZV1RyLpYdD4gg9xBAIPcQKJTqHCyM36MrKGU0fMYYqCPMH7gf5US3kyameb+Unspik+Sh/srj5RIvXBbosg71+o2NQNtMqltRHwjOR3j/PuxXQ2wU18SDymP+P1i4pnw0v0Jex5ejkm0s3ZmfCxSnOlLnPwpIP8AhyDK57jg927axu57WcvEzQXETFGAP4kOGR16Om3Q7U85M41C98j3MdxKsOXhht4xIe0XfXINQJC9dvDuA3Z8T47G1/I7rLKj3AdwyrDK0Zx+y0ZITYac56eFTsltXuD/AImlWzj3B5ePr9PYmPaUO1miutBjN5aQXJQ5+GRPgceYIVCPUVUEqy87+0QX9xExgECwh1A1a2IYocHAAAGnYDxqrzXEYY6CdPdkEEeVPwksGHJc8Fv5GuQl3bsfwXMBP8LsYif/ALK+ipjtXzpyNy1c3NxEyRSLCHjd5mUpH2aurnSzfOx04AXPXNfQDzkmuf8AMXwUkk+cDelg8PIauEUESmlrN41gqyLHNrByRdx6Hr4Ed9YZzrdzyr2LGRrgSvE9vnTBCd2i93jUhTldOkkFiWG+Titw4jxOKBNc0iRp4uQMnwUdWPkMmsX535lguLiZ4UlDdnFGhKMNciNIwk2+TTqT5sHCjbpWr4uDjNvHGO/YBc8olYfaPNK8S2EEtzp+KcdmV+HTgKWOQmWOS3l371AWnMkvDeLxNcyJOGUmQIdawe+P2kwQqTllbHjkDHeKZ8wcbnuW0zTzTaukSgpGT36beMDV6mmltwURkOVSAjfVJ+0kBx+GBToU/wAZz5Vr7XJYl1j98/8AAcpNm0x+0yxO7SSRoSAJJIJkjOenxlcD64q0183cYjh7CVvikk04DyuWYEso+FRhF6+B9a+j4lwijwUD9BWLrNNCpJwzyGhJvs8a9XtW+K5Wbwwo1FdzXBXazQ54UrNJr1WTPCxXc0laVREVHKnaqLxv2guzlLERsoJBuJAzRkjYiJFI1jORrJA8NXWmPPHNvaFrSFvgGVnkH4z0MKHw7nI/hH4qpj8cER0kYA8On2rrPHeOUoqy5fZf7M26/D2xLWOZOJZz7yn8Jto9Hp11f+VOU5+vkHxx20vmDNCft8YqorzVH+cZ8D1+1AueZF8c+la0tDp5dwQsrZr1LTxz2hzzQtEIYoQ4wz9oZmA79CtGqg+DHOPDNZ7c8IjbHw4x0wf6UK/4oXPh4U0teJyF1RFMjsQqxqCzMxOwAG+aJVTVRHEVhHnKc3kkuHwy28omtpnhlAIDqFJwwwQQdiPWgPwYu5d3Z3YlmdgCxY9Tmix8VTJDfAwJDI/wspHUEHvqQtrhW6EH0INGSi+UUzJcEYvLq9d/sBTK9sVXUQNgDk95wN6uSwhlx0zUFxbhR6aiNwQR5dKlrjg8nybxyraPFw20jkzrS3hDA9QdA+H6bD6U/Jqmey7nKW9gliuTqntyoL98kbA6WP72VIJ79j1Jq4V8/wDIKULmpdmzThx4FZodxGzIyq2hmUhXABKMRgNg7HBwcHwrtezSClh5DYPnyPiVyJMz4uHJbU7SOsuzaSgc50qDnZcVNWl600QYfsUORoj+f4WKkGQjCbg/KpPmKHzPY9lfTKOgmkI/hmUTj/Fj6UHhaH3RsbFZpR9NZP8AWu4hNSgpL2Rn4wOUtwudChM9cElm/idiWb6mo7i0WwFJ1tnrXZGLddzVzxGvZlwEG5eSJAPEtKoFfTchxn61gHALUve2iKNTe8wSFRuRHHIGdj4KAM5PhW9Tt3VkeTntUfxCVLLG7SHOa9XGFermd0h7COCu0gGlA1TJ5oVmugVyu1ZFWdqoc7c2GIG3gbExHxuP7lCO4/8AFYdPyg6vy5s3FLxYYXd3WIBTh32UMQdOx+bf8O+awQcyoAe1LCbJLhw2ppD8zFsb5O9b3h9HG+bnZ0vT3YpqbHGOIkhLIEXbYDYCoSTXNKsUSmSWRtKIOpJ7/IefkaNZw3F8+m1heU9C+MRp5s52H1/Wte5D9n8fDwZHPbXTjDS4+FAeqRA7geJO58htXSazyFenjjOX6IRqolNgeG+x+zFmkVxHrm+Z51YrJ2hAyEYdEHQAgjbOMmoW69gq6j2V7Iq9yyRK5A/iDLn7VqHamvCSuXXkrU21Jj/wY+xmtn7BoAf211PJ5IqRA/U6jVy5e5FsrI6reBVfGO0Yl5MHqA7E6c/u4qaD0tXr09ZZbxKTJVaj0iL4rytaXDa57aGVump0Utjzbqaz72h8hQ28IurKERmHeaOPOJIT8zYJO69du7PhWqSU3kAIIIBByCDuCD1BHeKpHV2UTUk+F6EutTTRhvD7wMoIOQRkGh8VuBt6V3mzgTcLuSMH3SVi0T7kRk7mNvT9Rg+OALOrjOzDx6/rXb03Rugpx6Zkzg4PDLB7G5R79d4OAYI/LJ1j/wB1rNfOXELGPVnSMn71Ncuc93NkQNZnhzvDK2WA/wCVId19DkVgeT8VZfN21vn2/wCjlGojBbWbnXqq917QbcWiXEQeYyP2aQIP2plxkow/AQNyd+4jORReWucluneF4nt7hF1GJyrgpnGpJF2YAkA+Ga5h6S5Qc3F4XZoKcW8ZKl7R4QL0EdWSBj6kzRfyA+1VvhhOiZB3TFseTxxn/OrP7ULeRblZuykaLsYlMiKWVGSd3IfG6/C3U7VTeHcXjWaUAl+07LQsYLtI41KQqr1Py11WhedPF/QTs4kw1yugFmOANyTsBTzg3Kl5e4MUZghbf3iYYyvjHF8zeR6eYq3cr8htI63F+gGneK1OGVP35u5n8F6D1rQM0jqvJqt7auX7+n4fvASFTlyyE5S5Mt+HqxiDPM4w80hzI++ceCrnBwPAZJwKm2NeFcJrCtuna8zeRiMVHoSxr1cavUswoJWpYNN1aiK1DiwjQcGsL45evFcOnFIi8upisratDpk6TFn4VTGNlxjv3rcQ1IubZJF0yIjr+V1Vl+zAitPQ61aaTbjnP5i1lbl0YUvGrfUvZCR36Kvxyvk9yAsSvoKjOOW0ryaZrWaNhlVVonLk747t/pX0DY8Et4W1QwQxMdtUcaI2PVRmpANWo/NJP5YcfcF8FtdkFyHZyQ8MtY5VKOsW6EYKkszYI7jgjNT+aDPNpGcZqPe/c9+PQVjSlK6Tn7vIeMMLBLaq8WqFNwx/EfvSCc9asq37lthNG6UfiH3pJ4gnifsah66po0YJdntiJj/aa47/ALf+6R76nXP3/wAqjipHXahGrW1LCZ5QQ8vnhlRo5VEiMMFGXKn6GqBxX2WWzEtayTWzeAbtI8/wt8X/AJVcq9XqbbKH/Lk1+/Y9KqEu0ZVP7Mb7UcTQOPFi6k+o0f1oH/xvf6txAR49ocfbGf0rW69T68tqF6r8gH8HV7GRca9mt3bFJ1ZZsEFxb6tcenwU4Z9u8farF7O71TexvJqJkikjiYYC6vndXGM5KoCDnYqwxuKk+euYmtkiVW7MSs4aXG6BVBwp6B2zsT0wT6Vrktu3vYexB7C2zIz74L6WVF1HqSWJPjvTissv0k5WvtPD/f1KbIwntj9DaBTODgdukpmSGJZSMGRUUOR37gfr30P/AGi3gP1pS8SPeo+lcvGFkehpxyP67TcXieNc9/TxP2NU2S9j2GOK4aTHKGGQa61VZ5CWNepJNcqmS+BoGoitQBS1pdMO0OA1LVqAtEWiJgmgwNKzQhShRMlGglMpbFic6gfWnYrtXjJx6I6GS8OPew+xoi8OHeT+gp1Xqv8AFkeywaWSeGfUmjKgHQAegrgpVe3N9lGekjUjcA0H3Rfyj9aMxpJrzm+jy4ATW/w4TA/1491M/cH8vvUnXqhTaLJkcvDj3kD9aKvDl7yT+lPK9XviSZOWR97wqN4yrRLIPyONSn/pO1M4LEINKRhFHRUTSo9ABgVN16rRtklg9kiltHP4fvgfzog4e3kPrUkK6asrZEbmR44YfzD7UteGjvJP6U8rhqvxJM9lnEQAYG1JJpRpDUJslCGNepLV6h5Ln//Z"/>
          <p:cNvSpPr>
            <a:spLocks noChangeAspect="1" noChangeArrowheads="1"/>
          </p:cNvSpPr>
          <p:nvPr/>
        </p:nvSpPr>
        <p:spPr bwMode="auto">
          <a:xfrm>
            <a:off x="155575" y="-1074738"/>
            <a:ext cx="2047875" cy="2238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4" name="AutoShape 22" descr="data:image/jpeg;base64,/9j/4AAQSkZJRgABAQAAAQABAAD/2wCEAAkGBhQSEBUUEhQVFBQWFRQVGBQUFRQVFBQUFBQVFhUYFhQXHSYeFxojHRcVHy8gIycpLCwsFh8xNTAqNScrLCkBCQoKDgwOGg8PGi0kHyUsLCkpLCwsLCwqLSwsLCwpKSwpKSwsKSwsLywsKSksLCksLCwpLCwqLCwsKSwsKSkpKf/AABEIAOsA1wMBIgACEQEDEQH/xAAcAAABBQEBAQAAAAAAAAAAAAADAgQFBgcBAAj/xABCEAACAQMCAwUGAwUFCAMBAAABAgMABBESIQUGMRNBUWFxBxQiMoGRQlKhI2JyscEzQ7LR8BUkU2OCkqLhF6PxCP/EABsBAAIDAQEBAAAAAAAAAAAAAAMEAQIFBgAH/8QALxEAAgIBBAECBAQHAQAAAAAAAAECAxEEEiExBUFREyJhcYGRsfAUIzJSodHhQv/aAAwDAQACEQMRAD8AvYFdBr1LVa+XI6Fs8BRtNJVaIlFigbZwLSwKUBSwKKog2xAFKApWKKoosYZKNnEiowTyqic787Sxy+52IX3gqHkmYZS2jPQkd7kYIB8Rsc7UG6OmTD39/JP8xMUkjEZ7yig6B4DNb2l8XKyG/oVnbh4N6K0nFZZydz3PFPDDcze9W07dnHcONMsUpOFWX8wJGnfcH0xWsKtDv0sqp7ZHozygemqvxb2jWcLNGpkuJF+ZLWNpip8GYYQHy1VDe03mli44favokdS1xKvWCDHTI6O2fXBH5tqQOHfAsaApEo+FfHxZvzMepNaGk8arI7rOikrH6F4/+XoR89pfIv5jApA9fjqwcC5qtL4H3aVWYDJQgrIo8SjYOPMZHnWD8d4wtu3Zx7yDqd8IfDbq38qg4eYJlnSdX0yocrIoAbPngfEO7fOQcdKJf4mmSxFvJWN8kz6jZMUkrTblbji31lDcAYLr8Sj8Mikq4HlkHHkRT14sVx99EqpOLNGE9yAla4VouK4VpfaEyAK0NlpyVpBSqtF0xoy0Jlp2yUJlquAsZDQikEU4ZaDINqgKnkDBITnPXwr1JtR1x0r1WkuSUiZApYFJWirXkKNilFGQUNaKpo8AUheiu4pajNdxTOwDkTGm9OUirkSUi+4hHBGZJXVEXqzHAHgPMk4AA3J2FP0U4BTkYbbX2p7mZt3nup2J79MbaUX0G9RFpd594XWY5DMzFhp1YyCh+LqMDH3p1xtDa3UsbrJHHLLJPbmVChaOVsldJ3Ug7YOD4gZGYy74fFKcuuT4gkHHnXa1/wBCwJMUOOwRzWyMzNFHcRyzOvxthX1nwBYnJ2rSOLe2pZlMfDIJZpmGBJIoWKLP4iMnOP3sD16Vn1laxwjKgKB1Y/1Jp1aSz37+72edP95PuI41PXGOpP3Pd4gN1EJtSn6ErPSA2cc0sjwWr9rO7a7q8bJUMSdlbvxvjxOceUzPyFd2yiW0medhu8MvSXx0jPXyznwOdq0LlflKO2hWKFdhuzH5nbvZj4n9OlWaLhQHWg/Fk38vQx8OMV83Z8hXyOJH7QMr6iWDAhgxOTkHcGk28LMcICx8FBJ28hX1pxLlq3nI7aGOTuBkjRyPQsMisZ4VbEtM0CiIyTzauzATQiSFUjXT8qjGTjrnyo8HuYvKOC/eyG/tTw+OC3lDyIC8qkFXDucsdJ6qDhQRkbDv2q5slYvdWElvxDh80e1xLcrESNu1jJUPrA67NgnvB36VuvZiuf8AIaPFmU+w9VnGCOaCkmOn8q00cb1hW0qDGozyAZaQy0YiklaVaCpjdloTrTkihstCaCp4GbrTeYbH0NPXWm86/CfQ0MNGQzh9B3bqdq9XLUbkYXoOm/3OTXqmS5CEyopa0lRRFFShVihRFpCiliioGwsb706j3pkKc25p3Ty5wwE0O1WqtbxC64rMZN47EQpEh+X3iaPtHlI/MqlEXwyxG5q1Iap3L03Z8W4nEerPazrnvR4Ahx6MuK6TSJZz9BR5yTnMPLdveQmO4iWRM5Gdip6ZVhup8xWeXPsOjz+xvbiNfysFkwPAMCv8qvPMHOFvZmMXL9kJNelirFMoASCVyQTnbbelcJ5kt7oOYJVkWMIWYbKBImtSSe7Gc+BUg4INaO5rolRT7KVaew61BBmmnnx3OwVT9F3+zVduG8BhgQRxIEQdFUBR67dT5nehcu8yR3qSPDnRHM8IfbEmgKda/unVt6VA8R9qVrFFOXbRNC8kXu7EdqzoSFwB+Btjq6AZ8N6vMnyWTS6Jjj/OdrYFBcPoLrIygAscRjJ2G4yTgeJ+tR/LvtasryYQxs6Oygr2qhA7EZKKQx+Ifr3ZrIeHcve9O17xWfskkOoamCyS5/Lq+RMbAAE4xgAb1eOC8D4JcfDDHC5G/wAMs3aDHfu4b61OVHgjbKRqZfNfN/tMhktb64twSsLym5UDYMJgG3PeAwYY6ZBr6JhmBFfP/tl49Fc8QHYsHWGIRF1OVZ9bu2COoGoDPiDVq3yVtWETPsN4FJc3QnkLGCzD9mDuommHRfQZY+emt5IrHvZNz3Y2PD44bidY5ZJZXxpdgoJCKZGUELsvf3YNbAkgYBlIKkAgg5BB3BBHUEUjq028srAHJTeVadutN5BtWLfHIxFjVhSTRiKGVrLlEYTBsKGwoxWkMtCaLpjZ1ptOvwnoNj16dO/yp64ptOux9D/regsNFkZa9T6Dwz+gG1epVmOp+nUHA8M5NeqJdhyXUUQUlRSxVkhWQoUoVwV0CiJFBQp1bim1Ooab06+YFPoOpqlc6XAsuI2l820MitZTv3IHbtIHbyDBsnwq6Co3nCGJuH3InQPGIJWZT36ELjHgQQCD3EA1vaae2QpL3Kb7QeAcPc+83xYYQQgqz6idTMojRfmfc9xG2476ym65bto2P+83cET4/t7ORNQzsCwbDeuPpWl8ElQ3HB2lbK+6MsTP8nvjQw9nq/eID4z3jbeovgXHbuE3EF9CzJJveTXIkxHGqkSEOfhIIyEAOMldIrZjwl3yX2btz4WFnn1+xc+SLSCCxSO0bXH8T69QYuxPxMSu3gMDpgVV+duGWy67trdJJxpAzqw8hKompc6W3K7kUx9gVyTHdoTkK8TBT3a1kDH66R9qsfNfBu3hkiyRnOGHVWBBUj0IBoE8xlywtWJx4X2KrzVYHh0kA1CS8ljaWW6dFfs8NoEVsjgrEoOfixq6bjOKmePXFnxWCUwLIl5Z2guVu20rJqi/u3dfnzpO52GcjvFVrifPUdyi23FLOV7mDIE9tIqSHoGYBlIw2AT1B6gDujzzCfd5LSwtnto58CeeaTtbmVBkaMgKEXBIwB3nxOWOnnPHsC3QlSo7Hvz2aXyFzE1zbI0mNRRdW2xyN9un086z3nH2SzLeL7lGXhmbIA6W5J3Vz3IM5DeG3Ub2vk62MEYGMbAAeQq72N3qpaNm2XAaynMU2QnC+TOHWdulhL2Uk1wrFtQBmmKqS7LsSirhtPTGO85pz7JXdLSa0kbU1ndTW4bxjGGT6fE2PIVB23LE54vHeSMS5FwJBqBRF+S2SMdcaDknxBPfU7yBj37i2Onvaffsvi/WpualBiso7cF0oUkdFIpLVkTimsFkMmFcxThutIKisyUA6YBloTCjNQzSk0FQFlppdj4G8MH+VO3NNrkfCfQ+Ph5b0tIPEjLRssclScDoMdPoPSvUu2O5BJJxndcd/nua9VJdhyXWlikqKMkdFjHIq2JC0sJS5GVFLOwVVGSzEKqgd5Y7AetQQ55hc4torm73I1W0DGLb/nSFEP0Jp+rRzs/pTASsSJqnUNQSc3RAgXMc9pqIANzHpjJJwB2yFowf4mFWER7bUxHSzqfzIo5pixSb6zWWJ4n+WRHjb+F1Kn9DS0WiU/XxyBkY9yvwf3jh8llOA72k8tu2fBGyjAjcdTg+VN7zkCSUqs0tzNGpyI5bhnjHoCas/D4+w4/exHZbuGG5j8C0f7OT65Ln6U95ukfVbW0TGI3UxiaYbNHGiGRwh7pGA0qfM99a6y+U+y8ZRcfmXRE8jcMSG7uViAEccMELafl7bXNIy572VXXPhq3qw30e9OraxitolihVUjUbAee5JJ3ZidyTuTUdd3YzVLHkNUmRnEeUYLreWJXI6Ej4h6MN6VbcqRx/KijHl4etT3DDkU9kiqEsos5YkVOW3walOGRkU4ngHU0SFR3VRRwwkrMxwUzjPtY93keD3OU3AkaJNZVYX+LEbdp1IIKnAA69e+rpyDy1JZ2zduwe5nle4nZfl7R/wr5KAB65qne2eEHheo9Y5YnXyydBx4ZD/pWqRtkA+IB++9EsfyrBnTzu5OGk100lqy5lkBfrQpDRXoDdazrWGiIY0NqI9CJpCYZAmptdH4W6jY7jr0py9N7n5TnwPh/Wl5B4kZYHc48B3YHr8x3r1EtJic5IPoVOB9K9VJdhiaiXNKvb1IInmlbTHGpdj4Koz9T3AeJFKgWq17VZNPCpc/L2lvr8NHbxls+W361qaOpTnFP1Zn2ywgPA+FycUK3V+uIM6raxPyBfwy3A/vHI3CnYA9N6vioqgAYAGwHQAeAFVRubEivPd5R2YcBoJCR2cu3xJn8Lg9B3jGN9qfcf4s0NtLKuC0SGTSfxLH8br5EqGAPcSDXXxSilFL7C+0kb5Y5FaNwrK6kMjYIZNg2VPUbj7ioD2eSlfe7TUXS0uTFEzEsREyK6xlj10ZK+gHhVc585seO5s/dIzPOUnkVFBJ0SxhELAb6NWGI2/sxuOtTHsisZIbW4jnA7cXbmVwdXaPJDDLknxAcDbbah3r+XllX2X0LSaUDXGFItZXBBRPaQvYTWF/3W9x2Up/5FyNDE+QP+Kpzj3AIruHspgSAwdWRirxuudLo4+Vhk7+dL514P71w65h6l4X0/xoNaf+SrUXytfvd8KgdZDHK8CjtNKsVkT4GbSwIOSp2PjTtEsw+xMe8Fa4pytxFTpj4izp3GSCJpQPN/xHzo3LvKjRMzSSSTSORqeQ5J05wAOiqMnYeNFjv+K9tcQhrGZreOOX40mieWOQOcqI2KggoR4bjxrknGuKpapc+7WJjkEBUiabIFwyKmVx4yLnfbfrRXXKQVXxh9y4WdvgUjjHFYraJpZ3WONerN0z3ADqSfAb1WuIw8ZDQJJNZW6zzCHVBHJM6Zjkkz+2wp/syPrVe5tsV4be27zSScUunjnEcU5RglwTEIGW3HyJvIe/ONvEXVWOwUrsvg5wricnFrtpXDJZ27gRwnYyyjBDyjv0jS2noCV8ydBtV8ahOVOCtBbqsp1ysWllfrqmlbU5z37nGfKp6c4XHedvp30CT5yuhqKwkvUpntSPa2iQjrNc28KjvOpyf6VquMbVk3AZl4jx7GpTDw9S6pn+0uCQhfHeEbG/iq+NayTQ7uEkKzacuBBpLV00ljtWbNkoE3Wgt1otIkHfWfZyshogXoRoxoLikrF6hkCegSDIwaO9BelpB4gGr1eevUMMiYh6ULjHCUubeSCUZSVCjY6jPQjzBwR5gUSDpTiteiTSTRnTXJiV9w+cmPh1wiTXFm3aQCTaO+tCpUoG7nCjY5yNJ71yX3EONXVzb+6Q2b2iFOyeSVgwSMDSVQbFiRtknvPrUx7VlSeW1tQ8UUzlmW4cMXgclREpdCDEsrahqOd0G3UiJnbi8UAjuBaRlPhN3cTruM7NpB3OPI5x0zXWUudtcZ4/fuLKcYtpsjuEXFxYXpEjW80txEgSeZpIwixkIIwiKxYDY6FGSAN62Xlvh6w26hJO115labb9s8vxNIMbYORgDYKFHdWH2XHrKzmad5H4pfFWVCqlYIiQQChI7sncA+QHWm/KvPd5YrEXld4U0K8DtrXsQQuE1bxsF6BTjYDFXu007I8egF2pPB9GUoNQ1bIBHQ7j0PSumslSwFB3GdDY66Wx64OKpHsokU8JtQD0Rwf4u1k1frV6LVjnG5JuAXGVxNw+4ldkj1ASwufidVB6qPt0yVPVnTSTbiiU0nyXbmjkiG7dZC0kFwgwlxA2iQLv8ACe5l3Ox8eoqvjkHia24to+Jq1uvZ6Ukt11IImV0AYZOxVe/uqS4Z7SrGZARcxqT+CRhGw9Q+P0yKf8oc5R3tuJUwGBKyR6gxjYEjBI6gjBBxuDTqk0S4JkTf8m8SudAueJ4WNxIgtrdImDgFQRICCDhmHf1o/BeRbe0cuql5jnVPKxkmbPX4z0z5AVa24gKZXV6oBZiAB3kgD71Wc8+peFePQUi4qie1DnT3VOwhP+8SDC46xIer+R6gfU924ubPazBbgpblZ5ug0nMSnxZxs3ov1IrJ3u3mleed9cjnLO38h3AYwMeWKJTTveX0UvuUFhdll5FuGsJo7xF7QKsiTRghWaNhklSdiwIDYPXAFabce2m1EilY5ZLYopadF3SRt9JjOCwUbMwJwdt8VikV87K0aErE2zN3sO8L4Z6Zq0cLYOm2BjbA227tqbs0tdryzOV0oI1KP2vcKYZ97A8mjnB/wUNvbBwsnHvX17KfH30Vm7cLQ/gQ/wDSv+VBk4Qn5E/7V/ypV+Jg/wD0y/8AF/Q3Sxv45kEkLrIhGQyMGX7inFfO0djJayLPZns5UYHAJCyDO6uM4IPh0rQOW/alNLex29zDEizHTG0LOSj4yFfX8wPTIxWRqfFWVZceUNV6iMuzRGTwoTinBNCeUVhTivcdi2NXFAYU8eQeApvIR3UjOK9w8Wxo612lPXqBgPkkYDTkUzRsU6Q1o0S4wJTXJj/tU5SkjlkuivaWryLI5VissEhVI8n80ZIXHgTjbvqIsLXILrI57u0kLfptmt95n4GLyzmty2ntU0hsZ0sCGU47wGA+ma+eeKWUtrK0NwumWMgMOqMMN2bqwUkqdRxjvbfy7PxmpVkNk8ZX6GXqK2nlEk/Z6f2QVR4KAv3qMvIyykDBOQcHocEHB9cV20b9pjxB/TejSLW3hNYEc4eTf+S+cYuI2/aICjodEsTdY3xnr3qeoPf6ip81k3sKcB79e/VbNj93TIP5089rnNjACxgbSXGbh1PxJGfljBHRn6n93Hc1c1PTN3uqBpKzENzGnNntXnW8aHh6wSpGAHlk1MrSH5lQqwGF6d+4NUPiHFLm+vWe7dWaKE6UjBEcYY4wo++Sck+Owo9lAETYYVQTgeQzUdwyb/eJSerxZ+z7/wA62atJXThpc+4nK6U8olOQOTre8v2hmTKG3kkGCy4dJIgCNJHUMRUrz9yZZ8NVWtpZ4rlwRGkMrZYDqz6t1QHwO56DqRWOH80T2FwJ7cIZCjQ6XUuCHZTsARvlRT2w4sZrmebiKl58hSjns+zC7BAn4QPD+tV1EtjY7oafjyUc/cjeD8WvZbpLeXiE0HaHSrtI7LqPyg/EMZO2fEj1rQ5PZOiI0vErm4uAil2LuUjVVGST8TMfoRWa/wCzPe70xwquqSYKgydKoEyxJG+kDJOPCrt7QOYLxYE4fcPE+lY3aaIvrmRciMSow+FiV1HBOSAapSt3oW1cfhSaT4M34rJE87vBEIYyfgjyx0qAAMkknJxk+ZNItow+7fL3L4+ZrlzDgH/XWpfkzgIvr6O1MvYqyuS4UOR2aFsYJAGcHc00/lEf6ugaSinVtOVZT+USuP4lgkK/rQuNcvy2sk2z9hHdSW6ySDSZCO0K47j8Khsjb4hTdbjADDqCGHnj/MZH1q6luQNx2skY+JkIqg7KoA3qS4ZxjJ0v9D/SqwzAdOnd6HcUhrsruDuOnhnuq+7grtyy5NdgnFR/FmaLRcRHTLAwlQ9RkEdR3iozhXFBqIyz5YkM2egwMeHnjzqa4liS2kx+Rv8ACTUPE4vJ5Jxkjc7W57SNH/Oivjw1KG/rXWNRvK90JLG1cbg28P37NQf1BqQJr5fdxNr6nRw6EsaC7URqE1KyGEDZq9XGFeoYTBIUWJ6DShTUJbXkVayPFNZJ7brPF1bS9BJBJFnzjcOPriQ1qkclQPtE5Za/sCsQHbxMJYgcDUyghkz3alJHrit/xmojG5NiV8MxwYVZHQwJ36+XXPTrjrUgUDjUv+jUXFJ1BBBBKsrDDKw2IYHcEGprgWGDKeuxH8j/AErt11wY0s+ovgHG57C4M9uqOWjaJ0kJCMp3Ukj8rAH0yKTc3jzSSXFxpV5HZ2C50gnoFyScABQPICmHMFmVJUMT2upj4KqAAKPVm3PgK5xKYEjHyhVwPVQf6/pQ1CO9yS5LtvakSxmVon0nfSfXpVYe60MHHVcgj8ytsR615eJaGz3dD/Cdj+lMLxSrFT9/Edxq0mRGOC48jXSpxO1dwVVnaM5wCpmRkQnw+Ir6Zprz0Y7riMslr8MeF1PviQqNPaY7tWNvIA99Rdl+10jx+b0X5vucD61IzW5FpNN+Yvj0zoH9fvSGqs+bajb8bpU4O2fSzj8OX/otvsQ4ChSS8bLSh2hQnoq6ELkfvHUBnuGfGoTnG67biFy57pmjHpCFiH+An61bvYe+eHSD8ty/6xxEVUeZLTs+IXSH/ju481mxKp/88fSmaUsmVc28tkZLwUvbuRjVsVztnSckfXpVe4Xxia2cyW8rxMRglGIyuQcHxGQNj4VOcz8t6V7ZNxgdovgcYLDy8R9arAFWksvkrDhcErxTmS6ugBc3EsqgghHY6AQCAQgwM4J7u803STFN0WnQtzjNTFex5v3BGceIoltw+WZJHjieSOJdUjgfCijvJ/XHXAPhWj+yPkS3uo5p7qFZVEixxhiwGUBMhwpGoZZBvn5TWtrw+KOPskjRYsFezRQqYIww0jbcVjazyipk4RWWhqrT7uWfMFs1TfC73GVO4OBTPi/Bza3U0B37KQqD4ps0Z/7WWgRvvW1XJSipLpiU1htGzeyW7DWbQH5raRk9Y3JkiPphmH/TV1ni2zWQey/ipXivZJ8SywMJQNwpi+ONj57sv/XWzsK4ryeljC+WPXn8zX09jcERpFJEWaK0e+POnCx4FYMa9z5HXPBFyJivU9uYcjzr1DlW0+A0Z5R4UqkilCrgBVHtjvQFoyb0zTxJMHIrHO3szhvyZYz2F1j+1A+CTHQTJ+Lw1DceeMVjPFeG3FjN2d1GYX/C4OY5Md8cg2Pp1HfivpmN9qb8T4VDcxGKeNZY26q4yPUeB8xuK6rS66Vaw+UZ9tKkfNV1ftJjVuVBAPfvjP8AKo25n2wK0/ifsOlN0y28wjtSpZWfMkiNsOyK5GpepDZ6bHfqi1//AJ9ct+3vRp7xFEdRH8TNgfY1rPXVYzkVVEjJoIXmkWOJS8jsFVBuSzbAVLcW4LJbyPbXI0zQ53G4dMZVlP4lIx/rIr6G5W5As+HjMEX7TGDNIdcpB6jV0UHwUAVSfbzw1dFrOBh9ckJbvKNGzgHxwVbH8R8aXr1ynaopcMLKrETNOU4NmY95A+g3P8x9qneLw44UV7wCftJk1B8Em0xD+Jv5/wD5T69v9aFD0II+4oNkv5jf1Oq09KeljFf2v/Jb/YXOq9tBneRI51HiVykuPTVHTz2scCMckV4B8J0wTeW5ML+mSyH+Jay3lrjctvIkkRxLA+pc9GU5DI37pBZT6ivonhXFrXjFg+B8MitHNEcF4mI3DDxHVW78A+QcqsfXqjn9VSliaXEl/npr8zJeLXQWB2PQIx9cjb75FZuq7VauOl4oZbaXeSGYQOfzBH2YeTAA/Wq2I6dk9zyjMitqwHsbUswAq38G5ZkvpPdbfYJgzXBGUhB7h+aQ74X/ANkRPL3D3ldI4sCWZ0hRj0Uvklj5KqsfpX0Ty/y7FY2qwQjCqMlj80jn5nc97H/IdBSOt1XwIYj2Gqr3vLE8D4NHaW8cEIwka4GepPVmY97Ekk+tOZRvRqHKK4y3Mll9mpHgyf2p8ku0vvcLoDI0MTxuD85IjR1YZ7tII8s79KrvCfZfLMwE1wqj8sSksfq2MfY1qPPk4jtkkYZSO6tZJDjOmNZRqYjvA2qrcq8ZaFi4Orh8tzJDBLgjsnGkqCT/AHLsXVT3FcbA1vePvslp0m+nhAZQrU8tFk5U5SXhUTmNBMrfE7hf96CjfGBtKo66V0nwDHarXZ30c0ayROsiMMh0IZT9RSbe4yKrVjZpacVCQgJFeQyyNEPlW4gZCZFXoupJMEDbKiq6vTqadi7/AFJXy/YtBj+LNdxRCKTisHal0GzkEwr1KIr1DaLZG4roFcruaTQUUK7SK7V0yodJDR0mpmrUVGpuq1oHKI7EgruugV6nPjMFtCmQVQPbJba7OFsbJdRZ8lkSSP8Amy/er1TTinDI7iF4ZV1RyLpYdD4gg9xBAIPcQKJTqHCyM36MrKGU0fMYYqCPMH7gf5US3kyameb+Unspik+Sh/srj5RIvXBbosg71+o2NQNtMqltRHwjOR3j/PuxXQ2wU18SDymP+P1i4pnw0v0Jex5ejkm0s3ZmfCxSnOlLnPwpIP8AhyDK57jg927axu57WcvEzQXETFGAP4kOGR16Om3Q7U85M41C98j3MdxKsOXhht4xIe0XfXINQJC9dvDuA3Z8T47G1/I7rLKj3AdwyrDK0Zx+y0ZITYac56eFTsltXuD/AImlWzj3B5ePr9PYmPaUO1miutBjN5aQXJQ5+GRPgceYIVCPUVUEqy87+0QX9xExgECwh1A1a2IYocHAAAGnYDxqrzXEYY6CdPdkEEeVPwksGHJc8Fv5GuQl3bsfwXMBP8LsYif/ALK+ipjtXzpyNy1c3NxEyRSLCHjd5mUpH2aurnSzfOx04AXPXNfQDzkmuf8AMXwUkk+cDelg8PIauEUESmlrN41gqyLHNrByRdx6Hr4Ed9YZzrdzyr2LGRrgSvE9vnTBCd2i93jUhTldOkkFiWG+Titw4jxOKBNc0iRp4uQMnwUdWPkMmsX535lguLiZ4UlDdnFGhKMNciNIwk2+TTqT5sHCjbpWr4uDjNvHGO/YBc8olYfaPNK8S2EEtzp+KcdmV+HTgKWOQmWOS3l371AWnMkvDeLxNcyJOGUmQIdawe+P2kwQqTllbHjkDHeKZ8wcbnuW0zTzTaukSgpGT36beMDV6mmltwURkOVSAjfVJ+0kBx+GBToU/wAZz5Vr7XJYl1j98/8AAcpNm0x+0yxO7SSRoSAJJIJkjOenxlcD64q0183cYjh7CVvikk04DyuWYEso+FRhF6+B9a+j4lwijwUD9BWLrNNCpJwzyGhJvs8a9XtW+K5Wbwwo1FdzXBXazQ54UrNJr1WTPCxXc0laVREVHKnaqLxv2guzlLERsoJBuJAzRkjYiJFI1jORrJA8NXWmPPHNvaFrSFvgGVnkH4z0MKHw7nI/hH4qpj8cER0kYA8On2rrPHeOUoqy5fZf7M26/D2xLWOZOJZz7yn8Jto9Hp11f+VOU5+vkHxx20vmDNCft8YqorzVH+cZ8D1+1AueZF8c+la0tDp5dwQsrZr1LTxz2hzzQtEIYoQ4wz9oZmA79CtGqg+DHOPDNZ7c8IjbHw4x0wf6UK/4oXPh4U0teJyF1RFMjsQqxqCzMxOwAG+aJVTVRHEVhHnKc3kkuHwy28omtpnhlAIDqFJwwwQQdiPWgPwYu5d3Z3YlmdgCxY9Tmix8VTJDfAwJDI/wspHUEHvqQtrhW6EH0INGSi+UUzJcEYvLq9d/sBTK9sVXUQNgDk95wN6uSwhlx0zUFxbhR6aiNwQR5dKlrjg8nybxyraPFw20jkzrS3hDA9QdA+H6bD6U/Jqmey7nKW9gliuTqntyoL98kbA6WP72VIJ79j1Jq4V8/wDIKULmpdmzThx4FZodxGzIyq2hmUhXABKMRgNg7HBwcHwrtezSClh5DYPnyPiVyJMz4uHJbU7SOsuzaSgc50qDnZcVNWl600QYfsUORoj+f4WKkGQjCbg/KpPmKHzPY9lfTKOgmkI/hmUTj/Fj6UHhaH3RsbFZpR9NZP8AWu4hNSgpL2Rn4wOUtwudChM9cElm/idiWb6mo7i0WwFJ1tnrXZGLddzVzxGvZlwEG5eSJAPEtKoFfTchxn61gHALUve2iKNTe8wSFRuRHHIGdj4KAM5PhW9Tt3VkeTntUfxCVLLG7SHOa9XGFermd0h7COCu0gGlA1TJ5oVmugVyu1ZFWdqoc7c2GIG3gbExHxuP7lCO4/8AFYdPyg6vy5s3FLxYYXd3WIBTh32UMQdOx+bf8O+awQcyoAe1LCbJLhw2ppD8zFsb5O9b3h9HG+bnZ0vT3YpqbHGOIkhLIEXbYDYCoSTXNKsUSmSWRtKIOpJ7/IefkaNZw3F8+m1heU9C+MRp5s52H1/Wte5D9n8fDwZHPbXTjDS4+FAeqRA7geJO58htXSazyFenjjOX6IRqolNgeG+x+zFmkVxHrm+Z51YrJ2hAyEYdEHQAgjbOMmoW69gq6j2V7Iq9yyRK5A/iDLn7VqHamvCSuXXkrU21Jj/wY+xmtn7BoAf211PJ5IqRA/U6jVy5e5FsrI6reBVfGO0Yl5MHqA7E6c/u4qaD0tXr09ZZbxKTJVaj0iL4rytaXDa57aGVump0Utjzbqaz72h8hQ28IurKERmHeaOPOJIT8zYJO69du7PhWqSU3kAIIIBByCDuCD1BHeKpHV2UTUk+F6EutTTRhvD7wMoIOQRkGh8VuBt6V3mzgTcLuSMH3SVi0T7kRk7mNvT9Rg+OALOrjOzDx6/rXb03Rugpx6Zkzg4PDLB7G5R79d4OAYI/LJ1j/wB1rNfOXELGPVnSMn71Ncuc93NkQNZnhzvDK2WA/wCVId19DkVgeT8VZfN21vn2/wCjlGojBbWbnXqq917QbcWiXEQeYyP2aQIP2plxkow/AQNyd+4jORReWucluneF4nt7hF1GJyrgpnGpJF2YAkA+Ga5h6S5Qc3F4XZoKcW8ZKl7R4QL0EdWSBj6kzRfyA+1VvhhOiZB3TFseTxxn/OrP7ULeRblZuykaLsYlMiKWVGSd3IfG6/C3U7VTeHcXjWaUAl+07LQsYLtI41KQqr1Py11WhedPF/QTs4kw1yugFmOANyTsBTzg3Kl5e4MUZghbf3iYYyvjHF8zeR6eYq3cr8htI63F+gGneK1OGVP35u5n8F6D1rQM0jqvJqt7auX7+n4fvASFTlyyE5S5Mt+HqxiDPM4w80hzI++ceCrnBwPAZJwKm2NeFcJrCtuna8zeRiMVHoSxr1cavUswoJWpYNN1aiK1DiwjQcGsL45evFcOnFIi8upisratDpk6TFn4VTGNlxjv3rcQ1IubZJF0yIjr+V1Vl+zAitPQ61aaTbjnP5i1lbl0YUvGrfUvZCR36Kvxyvk9yAsSvoKjOOW0ryaZrWaNhlVVonLk747t/pX0DY8Et4W1QwQxMdtUcaI2PVRmpANWo/NJP5YcfcF8FtdkFyHZyQ8MtY5VKOsW6EYKkszYI7jgjNT+aDPNpGcZqPe/c9+PQVjSlK6Tn7vIeMMLBLaq8WqFNwx/EfvSCc9asq37lthNG6UfiH3pJ4gnifsah66po0YJdntiJj/aa47/ALf+6R76nXP3/wAqjipHXahGrW1LCZ5QQ8vnhlRo5VEiMMFGXKn6GqBxX2WWzEtayTWzeAbtI8/wt8X/AJVcq9XqbbKH/Lk1+/Y9KqEu0ZVP7Mb7UcTQOPFi6k+o0f1oH/xvf6txAR49ocfbGf0rW69T68tqF6r8gH8HV7GRca9mt3bFJ1ZZsEFxb6tcenwU4Z9u8farF7O71TexvJqJkikjiYYC6vndXGM5KoCDnYqwxuKk+euYmtkiVW7MSs4aXG6BVBwp6B2zsT0wT6Vrktu3vYexB7C2zIz74L6WVF1HqSWJPjvTissv0k5WvtPD/f1KbIwntj9DaBTODgdukpmSGJZSMGRUUOR37gfr30P/AGi3gP1pS8SPeo+lcvGFkehpxyP67TcXieNc9/TxP2NU2S9j2GOK4aTHKGGQa61VZ5CWNepJNcqmS+BoGoitQBS1pdMO0OA1LVqAtEWiJgmgwNKzQhShRMlGglMpbFic6gfWnYrtXjJx6I6GS8OPew+xoi8OHeT+gp1Xqv8AFkeywaWSeGfUmjKgHQAegrgpVe3N9lGekjUjcA0H3Rfyj9aMxpJrzm+jy4ATW/w4TA/1491M/cH8vvUnXqhTaLJkcvDj3kD9aKvDl7yT+lPK9XviSZOWR97wqN4yrRLIPyONSn/pO1M4LEINKRhFHRUTSo9ABgVN16rRtklg9kiltHP4fvgfzog4e3kPrUkK6asrZEbmR44YfzD7UteGjvJP6U8rhqvxJM9lnEQAYG1JJpRpDUJslCGNepLV6h5Ln//Z"/>
          <p:cNvSpPr>
            <a:spLocks noChangeAspect="1" noChangeArrowheads="1"/>
          </p:cNvSpPr>
          <p:nvPr/>
        </p:nvSpPr>
        <p:spPr bwMode="auto">
          <a:xfrm>
            <a:off x="155575" y="-1074738"/>
            <a:ext cx="2047875" cy="2238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96" name="Picture 24" descr="http://www.toonpool.com/user/651/files/power_manager_401705.jpg"/>
          <p:cNvPicPr>
            <a:picLocks noChangeAspect="1" noChangeArrowheads="1"/>
          </p:cNvPicPr>
          <p:nvPr/>
        </p:nvPicPr>
        <p:blipFill>
          <a:blip r:embed="rId10" cstate="print"/>
          <a:srcRect r="5882"/>
          <a:stretch>
            <a:fillRect/>
          </a:stretch>
        </p:blipFill>
        <p:spPr bwMode="auto">
          <a:xfrm>
            <a:off x="2362200" y="1905000"/>
            <a:ext cx="3277418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Serving the living God</a:t>
            </a:r>
          </a:p>
          <a:p>
            <a:pPr lvl="1"/>
            <a:r>
              <a:rPr lang="en-US" dirty="0" smtClean="0"/>
              <a:t>Auto response -2 Corinthians 5:14-15 (NLT) </a:t>
            </a:r>
            <a:r>
              <a:rPr lang="en-US" baseline="30000" dirty="0" smtClean="0"/>
              <a:t>14 </a:t>
            </a:r>
            <a:r>
              <a:rPr lang="en-US" dirty="0" smtClean="0"/>
              <a:t> Either way, Christ’s love controls us. Since we believe that Christ died for all, we also believe that we have all died to our old life. </a:t>
            </a:r>
            <a:r>
              <a:rPr lang="en-US" baseline="30000" dirty="0" smtClean="0"/>
              <a:t>15 </a:t>
            </a:r>
            <a:r>
              <a:rPr lang="en-US" dirty="0" smtClean="0"/>
              <a:t> He died for everyone so that those who receive his new life will no longer live for themselves. Instead, they will live for Christ, who died and was raised for them.</a:t>
            </a:r>
          </a:p>
          <a:p>
            <a:pPr lvl="2"/>
            <a:r>
              <a:rPr lang="en-US" dirty="0" smtClean="0"/>
              <a:t>Works motivated by </a:t>
            </a:r>
            <a:r>
              <a:rPr lang="en-US" u="sng" dirty="0" smtClean="0"/>
              <a:t>faith</a:t>
            </a:r>
          </a:p>
          <a:p>
            <a:pPr lvl="2"/>
            <a:r>
              <a:rPr lang="en-US" dirty="0" smtClean="0"/>
              <a:t>Labor motivated by </a:t>
            </a:r>
            <a:r>
              <a:rPr lang="en-US" u="sng" dirty="0" smtClean="0"/>
              <a:t>love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990600" y="1828800"/>
            <a:ext cx="1905000" cy="4572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705600" y="1828800"/>
            <a:ext cx="1295400" cy="4572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90600" y="2286000"/>
            <a:ext cx="1371600" cy="4572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352800" y="1371600"/>
            <a:ext cx="3886200" cy="4572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81000"/>
            <a:ext cx="8534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Serving the living God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Auto response -2 Corinthians 5:14-15 (NLT) 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14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 Either way, Christ’s love controls us. Since we believe that Christ died for all, we also believe that we have all died to our old life. 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15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 He died for everyone so that those who receive his new life will no longer live for themselves. Instead, they will live for Christ, who died and was raised for them.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Works motivated by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faith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Labor motivated by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Looking forward to the return of Jesus</a:t>
            </a:r>
          </a:p>
          <a:p>
            <a:pPr lvl="1"/>
            <a:r>
              <a:rPr lang="en-US" dirty="0" smtClean="0"/>
              <a:t>The one who </a:t>
            </a:r>
            <a:r>
              <a:rPr lang="en-US" u="sng" dirty="0" smtClean="0"/>
              <a:t>rescued</a:t>
            </a:r>
            <a:r>
              <a:rPr lang="en-US" dirty="0" smtClean="0"/>
              <a:t> us from the terrors of the coming judgment</a:t>
            </a:r>
          </a:p>
          <a:p>
            <a:r>
              <a:rPr lang="en-US" dirty="0" smtClean="0"/>
              <a:t>2 Peter 3:8-14</a:t>
            </a:r>
          </a:p>
          <a:p>
            <a:pPr lvl="1"/>
            <a:r>
              <a:rPr lang="en-US" dirty="0" smtClean="0"/>
              <a:t>The day of the Lord will come – </a:t>
            </a:r>
            <a:r>
              <a:rPr lang="en-US" u="sng" dirty="0" smtClean="0"/>
              <a:t>unexpected</a:t>
            </a:r>
          </a:p>
          <a:p>
            <a:pPr lvl="1"/>
            <a:r>
              <a:rPr lang="en-US" dirty="0" smtClean="0"/>
              <a:t>Everything found to deserve judgment – </a:t>
            </a:r>
            <a:r>
              <a:rPr lang="en-US" u="sng" dirty="0" smtClean="0"/>
              <a:t>destroyed</a:t>
            </a:r>
          </a:p>
          <a:p>
            <a:pPr lvl="1"/>
            <a:r>
              <a:rPr lang="en-US" dirty="0" smtClean="0"/>
              <a:t>Looking </a:t>
            </a:r>
            <a:r>
              <a:rPr lang="en-US" u="sng" dirty="0" smtClean="0"/>
              <a:t>forward</a:t>
            </a:r>
            <a:r>
              <a:rPr lang="en-US" dirty="0" smtClean="0"/>
              <a:t> to that day – new heavens, new earth</a:t>
            </a:r>
          </a:p>
          <a:p>
            <a:pPr lvl="1"/>
            <a:r>
              <a:rPr lang="en-US" dirty="0" smtClean="0"/>
              <a:t>So – make every effort to be found living peaceful lives that are </a:t>
            </a:r>
            <a:r>
              <a:rPr lang="en-US" u="sng" dirty="0" smtClean="0"/>
              <a:t>pure</a:t>
            </a:r>
            <a:r>
              <a:rPr lang="en-US" dirty="0" smtClean="0"/>
              <a:t> and </a:t>
            </a:r>
            <a:r>
              <a:rPr lang="en-US" u="sng" dirty="0" smtClean="0"/>
              <a:t>blameless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6626" name="Picture 2" descr="C:\ProgramData\WORDsearch\Library\Maps\Linked\images\pauljr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315822" cy="6629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290" name="Picture 2" descr="C:\ProgramData\WORDsearch\Library\LABCmy\1and2Thess\Linked\images\Thes-ov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"/>
            <a:ext cx="9190967" cy="66865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Becoming Examples</a:t>
            </a:r>
            <a:br>
              <a:rPr lang="en-US" dirty="0" smtClean="0"/>
            </a:br>
            <a:r>
              <a:rPr lang="en-US" dirty="0" smtClean="0"/>
              <a:t>1 Thessalonians 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Encouraged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 Your Faith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Series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A Commendation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Thessalonians 1:1-3</a:t>
            </a:r>
          </a:p>
          <a:p>
            <a:pPr lvl="1"/>
            <a:r>
              <a:rPr lang="en-US" dirty="0" smtClean="0"/>
              <a:t>Thank God for you</a:t>
            </a:r>
          </a:p>
          <a:p>
            <a:pPr lvl="1"/>
            <a:r>
              <a:rPr lang="en-US" dirty="0" smtClean="0"/>
              <a:t>Pray for you constantly</a:t>
            </a:r>
          </a:p>
          <a:p>
            <a:pPr lvl="1"/>
            <a:r>
              <a:rPr lang="en-US" dirty="0" smtClean="0"/>
              <a:t>Your </a:t>
            </a:r>
            <a:r>
              <a:rPr lang="en-US" u="sng" dirty="0" smtClean="0"/>
              <a:t>faithful</a:t>
            </a:r>
            <a:r>
              <a:rPr lang="en-US" dirty="0" smtClean="0"/>
              <a:t> work</a:t>
            </a:r>
          </a:p>
          <a:p>
            <a:pPr lvl="1"/>
            <a:r>
              <a:rPr lang="en-US" dirty="0" smtClean="0"/>
              <a:t>Your </a:t>
            </a:r>
            <a:r>
              <a:rPr lang="en-US" u="sng" dirty="0" smtClean="0"/>
              <a:t>loving</a:t>
            </a:r>
            <a:r>
              <a:rPr lang="en-US" dirty="0" smtClean="0"/>
              <a:t> deeds</a:t>
            </a:r>
          </a:p>
          <a:p>
            <a:pPr lvl="1"/>
            <a:r>
              <a:rPr lang="en-US" dirty="0" smtClean="0"/>
              <a:t>Your enduring </a:t>
            </a:r>
            <a:r>
              <a:rPr lang="en-US" u="sng" dirty="0" smtClean="0"/>
              <a:t>hope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1 Thessalonians 1:3 (NIV) We continually remember before our God and Father your work produced by </a:t>
            </a:r>
            <a:r>
              <a:rPr lang="en-US" u="sng" dirty="0" smtClean="0"/>
              <a:t>faith</a:t>
            </a:r>
            <a:r>
              <a:rPr lang="en-US" dirty="0" smtClean="0"/>
              <a:t>, your labor prompted by </a:t>
            </a:r>
            <a:r>
              <a:rPr lang="en-US" u="sng" dirty="0" smtClean="0"/>
              <a:t>love</a:t>
            </a:r>
            <a:r>
              <a:rPr lang="en-US" dirty="0" smtClean="0"/>
              <a:t>, and your endurance inspired by </a:t>
            </a:r>
            <a:r>
              <a:rPr lang="en-US" u="sng" dirty="0" smtClean="0"/>
              <a:t>hope</a:t>
            </a:r>
            <a:r>
              <a:rPr lang="en-US" dirty="0" smtClean="0"/>
              <a:t> in our Lord Jesus Christ.</a:t>
            </a:r>
          </a:p>
          <a:p>
            <a:r>
              <a:rPr lang="en-US" dirty="0" smtClean="0"/>
              <a:t>Faith, Hope, and Love</a:t>
            </a:r>
          </a:p>
          <a:p>
            <a:pPr lvl="1"/>
            <a:r>
              <a:rPr lang="en-US" dirty="0" smtClean="0"/>
              <a:t>1 Corinthians 13:13 (NASB) </a:t>
            </a:r>
            <a:r>
              <a:rPr lang="en-US" baseline="30000" dirty="0" smtClean="0"/>
              <a:t>13 </a:t>
            </a:r>
            <a:r>
              <a:rPr lang="en-US" dirty="0" smtClean="0"/>
              <a:t> But now faith, hope, love, abide these three; but the greatest of these is love.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Faithful Work – </a:t>
            </a:r>
            <a:r>
              <a:rPr lang="en-US" u="sng" dirty="0" smtClean="0"/>
              <a:t>Work</a:t>
            </a:r>
            <a:r>
              <a:rPr lang="en-US" dirty="0" smtClean="0"/>
              <a:t> produced by faith</a:t>
            </a:r>
          </a:p>
          <a:p>
            <a:pPr lvl="1"/>
            <a:r>
              <a:rPr lang="en-US" dirty="0" smtClean="0"/>
              <a:t>Ephesians 2:8-10 (NASB) </a:t>
            </a:r>
            <a:r>
              <a:rPr lang="en-US" baseline="30000" dirty="0" smtClean="0"/>
              <a:t>8 </a:t>
            </a:r>
            <a:r>
              <a:rPr lang="en-US" dirty="0" smtClean="0"/>
              <a:t> For by grace you have been saved through faith; and that not of yourselves, </a:t>
            </a:r>
            <a:r>
              <a:rPr lang="en-US" i="1" dirty="0" smtClean="0"/>
              <a:t>it is</a:t>
            </a:r>
            <a:r>
              <a:rPr lang="en-US" dirty="0" smtClean="0"/>
              <a:t> the gift of God; </a:t>
            </a:r>
            <a:r>
              <a:rPr lang="en-US" baseline="30000" dirty="0" smtClean="0"/>
              <a:t>9 </a:t>
            </a:r>
            <a:r>
              <a:rPr lang="en-US" dirty="0" smtClean="0"/>
              <a:t> not as a result of works, so that no one may boast. </a:t>
            </a:r>
            <a:r>
              <a:rPr lang="en-US" baseline="30000" dirty="0" smtClean="0"/>
              <a:t>10 </a:t>
            </a:r>
            <a:r>
              <a:rPr lang="en-US" dirty="0" smtClean="0"/>
              <a:t> For we are His workmanship, </a:t>
            </a:r>
            <a:r>
              <a:rPr lang="en-US" u="sng" dirty="0" smtClean="0"/>
              <a:t>created</a:t>
            </a:r>
            <a:r>
              <a:rPr lang="en-US" dirty="0" smtClean="0"/>
              <a:t> in Christ Jesus for good works, which God prepared beforehand so that we would walk in them.</a:t>
            </a:r>
          </a:p>
          <a:p>
            <a:pPr lvl="1"/>
            <a:r>
              <a:rPr lang="en-US" dirty="0" smtClean="0"/>
              <a:t>James 2:26 (NASB) </a:t>
            </a:r>
            <a:r>
              <a:rPr lang="en-US" baseline="30000" dirty="0" smtClean="0"/>
              <a:t>26 </a:t>
            </a:r>
            <a:r>
              <a:rPr lang="en-US" dirty="0" smtClean="0"/>
              <a:t> For just as the body without </a:t>
            </a:r>
            <a:r>
              <a:rPr lang="en-US" i="1" dirty="0" smtClean="0"/>
              <a:t>the</a:t>
            </a:r>
            <a:r>
              <a:rPr lang="en-US" dirty="0" smtClean="0"/>
              <a:t> spirit is dead, so also faith without works is dead.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Loving deeds – </a:t>
            </a:r>
            <a:r>
              <a:rPr lang="en-US" u="sng" dirty="0" smtClean="0"/>
              <a:t>labor</a:t>
            </a:r>
            <a:r>
              <a:rPr lang="en-US" dirty="0" smtClean="0"/>
              <a:t> prompted by love</a:t>
            </a:r>
          </a:p>
          <a:p>
            <a:pPr lvl="1"/>
            <a:r>
              <a:rPr lang="en-US" dirty="0" smtClean="0"/>
              <a:t>Work – Greek – </a:t>
            </a:r>
            <a:r>
              <a:rPr lang="en-US" i="1" dirty="0" err="1" smtClean="0"/>
              <a:t>ergon</a:t>
            </a:r>
            <a:r>
              <a:rPr lang="en-US" dirty="0" smtClean="0"/>
              <a:t> </a:t>
            </a:r>
            <a:r>
              <a:rPr lang="en-US" i="1" dirty="0" smtClean="0"/>
              <a:t>(to do);</a:t>
            </a:r>
            <a:r>
              <a:rPr lang="en-US" dirty="0" smtClean="0"/>
              <a:t> Definition:</a:t>
            </a:r>
            <a:r>
              <a:rPr lang="en-US" b="1" dirty="0" smtClean="0"/>
              <a:t>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Labor – Greek - </a:t>
            </a:r>
            <a:r>
              <a:rPr lang="en-US" i="1" dirty="0" err="1" smtClean="0"/>
              <a:t>kopos</a:t>
            </a:r>
            <a:r>
              <a:rPr lang="en-US" dirty="0" smtClean="0"/>
              <a:t> Definition: laborious toil</a:t>
            </a:r>
          </a:p>
          <a:p>
            <a:pPr lvl="1"/>
            <a:r>
              <a:rPr lang="en-US" dirty="0" smtClean="0"/>
              <a:t> John 15:13 (NLT) </a:t>
            </a:r>
            <a:r>
              <a:rPr lang="en-US" baseline="30000" dirty="0" smtClean="0"/>
              <a:t>13 </a:t>
            </a:r>
            <a:r>
              <a:rPr lang="en-US" dirty="0" smtClean="0"/>
              <a:t> There is no greater love than to lay down one’s life for one’s friends.</a:t>
            </a:r>
          </a:p>
          <a:p>
            <a:pPr lvl="1"/>
            <a:r>
              <a:rPr lang="en-US" dirty="0" smtClean="0"/>
              <a:t>1 John 3:16 (NLT) </a:t>
            </a:r>
            <a:r>
              <a:rPr lang="en-US" baseline="30000" dirty="0" smtClean="0"/>
              <a:t>16 </a:t>
            </a:r>
            <a:r>
              <a:rPr lang="en-US" dirty="0" smtClean="0"/>
              <a:t> We know what real love is because Jesus gave up his life for us. So we also ought to give up our lives for our brothers and sisters.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James 2:14-16 (NLT) </a:t>
            </a:r>
            <a:r>
              <a:rPr lang="en-US" baseline="30000" dirty="0" smtClean="0"/>
              <a:t>14 </a:t>
            </a:r>
            <a:r>
              <a:rPr lang="en-US" dirty="0" smtClean="0"/>
              <a:t> What good is it, dear brothers and sisters, if you say you have faith but don’t show it by your actions? Can that kind of faith save anyone? </a:t>
            </a:r>
            <a:r>
              <a:rPr lang="en-US" baseline="30000" dirty="0" smtClean="0"/>
              <a:t>15 </a:t>
            </a:r>
            <a:r>
              <a:rPr lang="en-US" dirty="0" smtClean="0"/>
              <a:t> Suppose you see a brother or sister who has no food or clothing, </a:t>
            </a:r>
            <a:r>
              <a:rPr lang="en-US" baseline="30000" dirty="0" smtClean="0"/>
              <a:t>16 </a:t>
            </a:r>
            <a:r>
              <a:rPr lang="en-US" dirty="0" smtClean="0"/>
              <a:t> and you say, “Good-bye and have a good day; stay warm and eat well”—but then you don’t give that person any food or clothing. What good does that do?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13825</TotalTime>
  <Words>344</Words>
  <Application>Microsoft Office PowerPoint</Application>
  <PresentationFormat>On-screen Show (4:3)</PresentationFormat>
  <Paragraphs>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Becoming Examples 1 Thessalonians 1</vt:lpstr>
      <vt:lpstr>I. A Commendation </vt:lpstr>
      <vt:lpstr>Slide 6</vt:lpstr>
      <vt:lpstr>Slide 7</vt:lpstr>
      <vt:lpstr>Slide 8</vt:lpstr>
      <vt:lpstr>Slide 9</vt:lpstr>
      <vt:lpstr>Slide 10</vt:lpstr>
      <vt:lpstr>II. Become an Example </vt:lpstr>
      <vt:lpstr>Slide 12</vt:lpstr>
      <vt:lpstr>III. A Witness (Testimony) 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311</cp:revision>
  <dcterms:created xsi:type="dcterms:W3CDTF">2010-04-18T00:31:04Z</dcterms:created>
  <dcterms:modified xsi:type="dcterms:W3CDTF">2012-09-16T13:17:28Z</dcterms:modified>
</cp:coreProperties>
</file>