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03" r:id="rId3"/>
    <p:sldId id="257" r:id="rId4"/>
    <p:sldId id="294" r:id="rId5"/>
    <p:sldId id="295" r:id="rId6"/>
    <p:sldId id="296" r:id="rId7"/>
    <p:sldId id="297" r:id="rId8"/>
    <p:sldId id="298" r:id="rId9"/>
    <p:sldId id="304" r:id="rId10"/>
    <p:sldId id="269" r:id="rId11"/>
    <p:sldId id="284" r:id="rId12"/>
    <p:sldId id="299" r:id="rId13"/>
    <p:sldId id="259" r:id="rId14"/>
    <p:sldId id="300" r:id="rId15"/>
    <p:sldId id="301" r:id="rId16"/>
    <p:sldId id="302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4DB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34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3000">
                <a:srgbClr val="800000">
                  <a:shade val="30000"/>
                  <a:satMod val="115000"/>
                  <a:alpha val="0"/>
                </a:srgbClr>
              </a:gs>
              <a:gs pos="50000">
                <a:srgbClr val="800000">
                  <a:shade val="67500"/>
                  <a:satMod val="115000"/>
                </a:srgbClr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00000"/>
            </a:gs>
            <a:gs pos="0">
              <a:srgbClr val="003300"/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u="sng" dirty="0" smtClean="0"/>
              <a:t>wrestle</a:t>
            </a:r>
          </a:p>
          <a:p>
            <a:pPr lvl="1"/>
            <a:r>
              <a:rPr lang="en-US" dirty="0" smtClean="0"/>
              <a:t>Ephesians 6:12 – not fighting flesh and blood enemies, but evil rulers and authorities of the unseen world, mighty powers in the dark world, evil spirits in the heavenly places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Cultivating Awareness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Peter 5:8-9</a:t>
            </a:r>
          </a:p>
          <a:p>
            <a:pPr lvl="1"/>
            <a:r>
              <a:rPr lang="en-US" dirty="0" smtClean="0"/>
              <a:t>Stay </a:t>
            </a:r>
            <a:r>
              <a:rPr lang="en-US" u="sng" dirty="0" smtClean="0"/>
              <a:t>alert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The devil is looking for someone to </a:t>
            </a:r>
            <a:r>
              <a:rPr lang="en-US" u="sng" dirty="0" smtClean="0"/>
              <a:t>devour</a:t>
            </a:r>
          </a:p>
          <a:p>
            <a:pPr lvl="1"/>
            <a:r>
              <a:rPr lang="en-US" dirty="0" smtClean="0"/>
              <a:t>Resist him - strong in your </a:t>
            </a:r>
            <a:r>
              <a:rPr lang="en-US" u="sng" dirty="0" smtClean="0"/>
              <a:t>faith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2 Corinthians 2:11</a:t>
            </a:r>
            <a:r>
              <a:rPr lang="en-US" b="1" dirty="0" smtClean="0"/>
              <a:t> </a:t>
            </a:r>
            <a:r>
              <a:rPr lang="en-US" dirty="0" smtClean="0"/>
              <a:t>so that Satan will not outsmart us. For we are familiar with his </a:t>
            </a:r>
            <a:r>
              <a:rPr lang="en-US" dirty="0" smtClean="0">
                <a:solidFill>
                  <a:srgbClr val="FFC000"/>
                </a:solidFill>
              </a:rPr>
              <a:t>evil schemes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1 Corinthians 12:7 –11  </a:t>
            </a:r>
            <a:r>
              <a:rPr lang="en-US" baseline="30000" dirty="0" smtClean="0"/>
              <a:t>7</a:t>
            </a:r>
            <a:r>
              <a:rPr lang="en-US" dirty="0" smtClean="0"/>
              <a:t>But to each one is given the manifestation of the Spirit for the common good. …and to another the </a:t>
            </a:r>
            <a:r>
              <a:rPr lang="en-US" dirty="0" smtClean="0">
                <a:solidFill>
                  <a:srgbClr val="FFC000"/>
                </a:solidFill>
              </a:rPr>
              <a:t>distinguishing of spirits…</a:t>
            </a:r>
            <a:r>
              <a:rPr lang="en-US" dirty="0" smtClean="0"/>
              <a:t>  </a:t>
            </a:r>
            <a:r>
              <a:rPr lang="en-US" baseline="30000" dirty="0" smtClean="0"/>
              <a:t>11</a:t>
            </a:r>
            <a:r>
              <a:rPr lang="en-US" dirty="0" smtClean="0"/>
              <a:t>But one and the same Spirit works all these things, distributing to each one individually just as He wills.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Authority based on relationship</a:t>
            </a:r>
          </a:p>
          <a:p>
            <a:r>
              <a:rPr lang="en-US" dirty="0" smtClean="0"/>
              <a:t>James 4:7</a:t>
            </a:r>
            <a:r>
              <a:rPr lang="en-US" b="1" dirty="0" smtClean="0"/>
              <a:t> </a:t>
            </a:r>
            <a:r>
              <a:rPr lang="en-US" dirty="0" smtClean="0"/>
              <a:t>So </a:t>
            </a:r>
            <a:r>
              <a:rPr lang="en-US" dirty="0" smtClean="0">
                <a:solidFill>
                  <a:srgbClr val="FFC000"/>
                </a:solidFill>
              </a:rPr>
              <a:t>humble</a:t>
            </a:r>
            <a:r>
              <a:rPr lang="en-US" dirty="0" smtClean="0"/>
              <a:t> yourselves </a:t>
            </a:r>
            <a:r>
              <a:rPr lang="en-US" dirty="0" smtClean="0">
                <a:solidFill>
                  <a:srgbClr val="FFC000"/>
                </a:solidFill>
              </a:rPr>
              <a:t>before God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C000"/>
                </a:solidFill>
              </a:rPr>
              <a:t>Resist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C000"/>
                </a:solidFill>
              </a:rPr>
              <a:t>devil</a:t>
            </a:r>
            <a:r>
              <a:rPr lang="en-US" dirty="0" smtClean="0"/>
              <a:t>, and he will flee from you.</a:t>
            </a:r>
          </a:p>
          <a:p>
            <a:r>
              <a:rPr lang="en-US" dirty="0" smtClean="0"/>
              <a:t>Mark 16:17</a:t>
            </a:r>
            <a:r>
              <a:rPr lang="en-US" b="1" dirty="0" smtClean="0"/>
              <a:t> </a:t>
            </a:r>
            <a:r>
              <a:rPr lang="en-US" dirty="0" smtClean="0"/>
              <a:t>These miraculous signs will accompany those who </a:t>
            </a:r>
            <a:r>
              <a:rPr lang="en-US" dirty="0" smtClean="0">
                <a:solidFill>
                  <a:srgbClr val="FFC000"/>
                </a:solidFill>
              </a:rPr>
              <a:t>believe</a:t>
            </a:r>
            <a:r>
              <a:rPr lang="en-US" dirty="0" smtClean="0"/>
              <a:t>: They will cast out demons in my name, and they will speak in new languages.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Acts 19:13-16</a:t>
            </a:r>
          </a:p>
          <a:p>
            <a:pPr lvl="1"/>
            <a:r>
              <a:rPr lang="en-US" dirty="0" smtClean="0"/>
              <a:t>A group of traveling Jews casting out evil spirits</a:t>
            </a:r>
          </a:p>
          <a:p>
            <a:pPr lvl="1"/>
            <a:r>
              <a:rPr lang="en-US" dirty="0" smtClean="0"/>
              <a:t>Used the name Jesus in their </a:t>
            </a:r>
            <a:r>
              <a:rPr lang="en-US" u="sng" dirty="0" smtClean="0"/>
              <a:t>incantation</a:t>
            </a:r>
          </a:p>
          <a:p>
            <a:pPr lvl="1"/>
            <a:r>
              <a:rPr lang="en-US" dirty="0" smtClean="0"/>
              <a:t>Come out in the name of Jesus whom Paul preaches</a:t>
            </a:r>
          </a:p>
          <a:p>
            <a:pPr lvl="1"/>
            <a:r>
              <a:rPr lang="en-US" dirty="0" smtClean="0"/>
              <a:t>I know Jesus and Paul – </a:t>
            </a:r>
            <a:r>
              <a:rPr lang="en-US" u="sng" dirty="0" smtClean="0"/>
              <a:t>who are you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Authority is a result of </a:t>
            </a:r>
            <a:r>
              <a:rPr lang="en-US" u="sng" dirty="0" smtClean="0"/>
              <a:t>relationship</a:t>
            </a:r>
            <a:endParaRPr lang="en-US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Give no </a:t>
            </a:r>
            <a:r>
              <a:rPr lang="en-US" u="sng" dirty="0" smtClean="0"/>
              <a:t>place</a:t>
            </a:r>
            <a:r>
              <a:rPr lang="en-US" dirty="0" smtClean="0"/>
              <a:t> to the devil – Ephesians 4:26-27</a:t>
            </a:r>
          </a:p>
          <a:p>
            <a:pPr lvl="1"/>
            <a:r>
              <a:rPr lang="en-US" dirty="0" smtClean="0"/>
              <a:t>Don’t sin by letting anger </a:t>
            </a:r>
            <a:r>
              <a:rPr lang="en-US" u="sng" dirty="0" smtClean="0"/>
              <a:t>control</a:t>
            </a:r>
            <a:r>
              <a:rPr lang="en-US" dirty="0" smtClean="0"/>
              <a:t> you</a:t>
            </a:r>
          </a:p>
          <a:p>
            <a:pPr lvl="1"/>
            <a:r>
              <a:rPr lang="en-US" dirty="0" smtClean="0"/>
              <a:t>Anger-sin gives a </a:t>
            </a:r>
            <a:r>
              <a:rPr lang="en-US" u="sng" dirty="0" smtClean="0"/>
              <a:t>foothold</a:t>
            </a:r>
            <a:r>
              <a:rPr lang="en-US" dirty="0" smtClean="0"/>
              <a:t> to the devil</a:t>
            </a:r>
          </a:p>
          <a:p>
            <a:pPr lvl="1"/>
            <a:r>
              <a:rPr lang="en-US" u="sng" dirty="0" smtClean="0"/>
              <a:t>_____________</a:t>
            </a:r>
            <a:r>
              <a:rPr lang="en-US" dirty="0" smtClean="0"/>
              <a:t>-sin gives a foothold to the devil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229" y="2566988"/>
            <a:ext cx="4274571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God’s armor for resistance – Ephesians 6:10-18</a:t>
            </a:r>
          </a:p>
          <a:p>
            <a:pPr lvl="1"/>
            <a:r>
              <a:rPr lang="en-US" dirty="0" smtClean="0"/>
              <a:t>Able to stand firm against devil’s </a:t>
            </a:r>
            <a:r>
              <a:rPr lang="en-US" u="sng" dirty="0" smtClean="0"/>
              <a:t>strategies</a:t>
            </a:r>
          </a:p>
          <a:p>
            <a:pPr lvl="1"/>
            <a:r>
              <a:rPr lang="en-US" dirty="0" smtClean="0"/>
              <a:t>Able to resist the </a:t>
            </a:r>
            <a:r>
              <a:rPr lang="en-US" u="sng" dirty="0" smtClean="0"/>
              <a:t>enemy</a:t>
            </a:r>
          </a:p>
          <a:p>
            <a:pPr lvl="1"/>
            <a:r>
              <a:rPr lang="en-US" u="sng" dirty="0" smtClean="0"/>
              <a:t>Truth</a:t>
            </a:r>
          </a:p>
          <a:p>
            <a:pPr lvl="1"/>
            <a:r>
              <a:rPr lang="en-US" u="sng" dirty="0" smtClean="0"/>
              <a:t>Righteousness</a:t>
            </a:r>
          </a:p>
          <a:p>
            <a:pPr lvl="1"/>
            <a:r>
              <a:rPr lang="en-US" u="sng" dirty="0" smtClean="0"/>
              <a:t>Peace</a:t>
            </a:r>
            <a:r>
              <a:rPr lang="en-US" dirty="0" smtClean="0"/>
              <a:t> from the good news of the gospel</a:t>
            </a:r>
          </a:p>
          <a:p>
            <a:pPr lvl="1"/>
            <a:r>
              <a:rPr lang="en-US" u="sng" dirty="0" smtClean="0"/>
              <a:t>Faith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word</a:t>
            </a:r>
            <a:r>
              <a:rPr lang="en-US" dirty="0" smtClean="0"/>
              <a:t> of God</a:t>
            </a:r>
          </a:p>
          <a:p>
            <a:pPr lvl="1"/>
            <a:r>
              <a:rPr lang="en-US" u="sng" dirty="0" smtClean="0"/>
              <a:t>Prayer</a:t>
            </a:r>
            <a:r>
              <a:rPr lang="en-US" dirty="0" smtClean="0"/>
              <a:t> in the Spirit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24800" cy="1470025"/>
          </a:xfrm>
        </p:spPr>
        <p:txBody>
          <a:bodyPr/>
          <a:lstStyle/>
          <a:p>
            <a:r>
              <a:rPr lang="en-US" dirty="0" smtClean="0"/>
              <a:t>Forces of Darkness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635375"/>
            <a:ext cx="8001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Cultivating Spiritual Awareness Series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Origin of Evil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3657600" cy="6172200"/>
          </a:xfrm>
        </p:spPr>
        <p:txBody>
          <a:bodyPr/>
          <a:lstStyle/>
          <a:p>
            <a:r>
              <a:rPr lang="en-US" dirty="0" smtClean="0"/>
              <a:t>Archangel Lucifer’s </a:t>
            </a:r>
            <a:r>
              <a:rPr lang="en-US" u="sng" dirty="0" smtClean="0"/>
              <a:t>rebellion</a:t>
            </a:r>
          </a:p>
          <a:p>
            <a:pPr lvl="1"/>
            <a:r>
              <a:rPr lang="en-US" dirty="0" smtClean="0"/>
              <a:t>Isaiah 14:12-16 – how you are fallen from Heaven O Lucifer</a:t>
            </a:r>
          </a:p>
          <a:p>
            <a:pPr lvl="1"/>
            <a:r>
              <a:rPr lang="en-US" dirty="0" smtClean="0"/>
              <a:t>Ezekiel 28:11-19 – Anointed Cherub, blameless until evil was found in you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0"/>
            <a:ext cx="8534400" cy="1981200"/>
          </a:xfrm>
        </p:spPr>
        <p:txBody>
          <a:bodyPr/>
          <a:lstStyle/>
          <a:p>
            <a:r>
              <a:rPr lang="en-US" dirty="0" smtClean="0"/>
              <a:t>Lucifer’s </a:t>
            </a:r>
            <a:r>
              <a:rPr lang="en-US" u="sng" dirty="0" smtClean="0"/>
              <a:t>deception</a:t>
            </a:r>
          </a:p>
          <a:p>
            <a:pPr lvl="1"/>
            <a:r>
              <a:rPr lang="en-US" dirty="0" smtClean="0"/>
              <a:t>Revelation 12:9 – Satan thrown down to earth with all his angels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4674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172200"/>
          </a:xfrm>
        </p:spPr>
        <p:txBody>
          <a:bodyPr/>
          <a:lstStyle/>
          <a:p>
            <a:r>
              <a:rPr lang="en-US" dirty="0" smtClean="0"/>
              <a:t>God’s </a:t>
            </a:r>
            <a:r>
              <a:rPr lang="en-US" u="sng" dirty="0" smtClean="0"/>
              <a:t>judgment</a:t>
            </a:r>
          </a:p>
          <a:p>
            <a:pPr lvl="1"/>
            <a:r>
              <a:rPr lang="en-US" dirty="0" smtClean="0"/>
              <a:t>2 Peter 2:4 – angels who sinned, God threw into hell until the day of judgment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1077"/>
            <a:ext cx="9144000" cy="500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381000"/>
            <a:ext cx="3048000" cy="6172200"/>
          </a:xfrm>
        </p:spPr>
        <p:txBody>
          <a:bodyPr/>
          <a:lstStyle/>
          <a:p>
            <a:r>
              <a:rPr lang="en-US" dirty="0" smtClean="0"/>
              <a:t>Man’s </a:t>
            </a:r>
            <a:r>
              <a:rPr lang="en-US" u="sng" dirty="0" smtClean="0"/>
              <a:t>rebellion</a:t>
            </a:r>
          </a:p>
          <a:p>
            <a:pPr lvl="1"/>
            <a:r>
              <a:rPr lang="en-US" dirty="0" smtClean="0"/>
              <a:t>Genesis 3:5-6 – eat it and you will be like God.  She ate it and he ate it too.</a:t>
            </a:r>
          </a:p>
          <a:p>
            <a:pPr lvl="2"/>
            <a:r>
              <a:rPr lang="en-US" dirty="0" smtClean="0"/>
              <a:t>Curse of the fall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91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381000"/>
            <a:ext cx="43434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Man’s </a:t>
            </a:r>
            <a:r>
              <a:rPr lang="en-US" sz="3000" u="sng" dirty="0" smtClean="0"/>
              <a:t>redemption</a:t>
            </a:r>
            <a:r>
              <a:rPr lang="en-US" sz="3000" dirty="0" smtClean="0"/>
              <a:t> and deliverance </a:t>
            </a:r>
          </a:p>
          <a:p>
            <a:pPr lvl="1"/>
            <a:r>
              <a:rPr lang="en-US" sz="3000" dirty="0" smtClean="0"/>
              <a:t>1 John 3:8 - But the Son of God came to destroy the works of the devil</a:t>
            </a:r>
          </a:p>
          <a:p>
            <a:pPr lvl="1"/>
            <a:r>
              <a:rPr lang="en-US" dirty="0" smtClean="0"/>
              <a:t>Colossians 2:14 - 15</a:t>
            </a:r>
            <a:r>
              <a:rPr lang="en-US" b="1" dirty="0" smtClean="0"/>
              <a:t> </a:t>
            </a:r>
            <a:r>
              <a:rPr lang="en-US" baseline="30000" dirty="0" smtClean="0"/>
              <a:t>14</a:t>
            </a:r>
            <a:r>
              <a:rPr lang="en-US" dirty="0" smtClean="0"/>
              <a:t>He canceled the record of the charges against us and took it away by nailing it to the cross.  </a:t>
            </a:r>
            <a:r>
              <a:rPr lang="en-US" baseline="30000" dirty="0" smtClean="0"/>
              <a:t>15</a:t>
            </a:r>
            <a:r>
              <a:rPr lang="en-US" dirty="0" smtClean="0"/>
              <a:t>In this way, he disarmed the spiritual rulers and authorities. He shamed them publicly by his victory over them on the cross.</a:t>
            </a:r>
            <a:endParaRPr lang="en-US" dirty="0"/>
          </a:p>
        </p:txBody>
      </p:sp>
      <p:pic>
        <p:nvPicPr>
          <p:cNvPr id="4" name="Picture 8" descr="jesus-on-the-cross"/>
          <p:cNvPicPr>
            <a:picLocks noChangeAspect="1" noChangeArrowheads="1"/>
          </p:cNvPicPr>
          <p:nvPr/>
        </p:nvPicPr>
        <p:blipFill>
          <a:blip r:embed="rId2" cstate="print"/>
          <a:srcRect r="13513" b="1158"/>
          <a:stretch>
            <a:fillRect/>
          </a:stretch>
        </p:blipFill>
        <p:spPr bwMode="auto">
          <a:xfrm>
            <a:off x="4267200" y="1524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381000"/>
            <a:ext cx="4343400" cy="6172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Colossians </a:t>
            </a:r>
            <a:r>
              <a:rPr lang="en-US" dirty="0" smtClean="0"/>
              <a:t>2:14 - 15</a:t>
            </a:r>
            <a:r>
              <a:rPr lang="en-US" b="1" dirty="0" smtClean="0"/>
              <a:t> </a:t>
            </a:r>
            <a:r>
              <a:rPr lang="en-US" baseline="30000" dirty="0" smtClean="0"/>
              <a:t>14</a:t>
            </a:r>
            <a:r>
              <a:rPr lang="en-US" dirty="0" smtClean="0"/>
              <a:t>He canceled the record of the charges against us and took it away by nailing it to the cross.  </a:t>
            </a:r>
            <a:r>
              <a:rPr lang="en-US" baseline="30000" dirty="0" smtClean="0"/>
              <a:t>15</a:t>
            </a:r>
            <a:r>
              <a:rPr lang="en-US" dirty="0" smtClean="0"/>
              <a:t>In this way, he disarmed the spiritual rulers and authorities. He shamed them publicly by his victory over them on the cross.</a:t>
            </a:r>
            <a:endParaRPr lang="en-US" dirty="0"/>
          </a:p>
        </p:txBody>
      </p:sp>
      <p:pic>
        <p:nvPicPr>
          <p:cNvPr id="4" name="Picture 8" descr="jesus-on-the-cross"/>
          <p:cNvPicPr>
            <a:picLocks noChangeAspect="1" noChangeArrowheads="1"/>
          </p:cNvPicPr>
          <p:nvPr/>
        </p:nvPicPr>
        <p:blipFill>
          <a:blip r:embed="rId2" cstate="print"/>
          <a:srcRect r="13513" b="1158"/>
          <a:stretch>
            <a:fillRect/>
          </a:stretch>
        </p:blipFill>
        <p:spPr bwMode="auto">
          <a:xfrm>
            <a:off x="4267200" y="1524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9152</TotalTime>
  <Words>436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Forces of Darkness</vt:lpstr>
      <vt:lpstr>I. Origin of Evil </vt:lpstr>
      <vt:lpstr>Slide 4</vt:lpstr>
      <vt:lpstr>Slide 5</vt:lpstr>
      <vt:lpstr>Slide 6</vt:lpstr>
      <vt:lpstr>Slide 7</vt:lpstr>
      <vt:lpstr>Slide 8</vt:lpstr>
      <vt:lpstr>Slide 9</vt:lpstr>
      <vt:lpstr>Slide 10</vt:lpstr>
      <vt:lpstr>II. Cultivating Awareness  </vt:lpstr>
      <vt:lpstr>Slide 12</vt:lpstr>
      <vt:lpstr>III. Resistance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163</cp:revision>
  <dcterms:created xsi:type="dcterms:W3CDTF">2010-04-18T00:31:04Z</dcterms:created>
  <dcterms:modified xsi:type="dcterms:W3CDTF">2012-01-08T12:54:26Z</dcterms:modified>
</cp:coreProperties>
</file>