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5" r:id="rId3"/>
    <p:sldId id="303" r:id="rId4"/>
    <p:sldId id="257" r:id="rId5"/>
    <p:sldId id="293" r:id="rId6"/>
    <p:sldId id="269" r:id="rId7"/>
    <p:sldId id="296" r:id="rId8"/>
    <p:sldId id="294" r:id="rId9"/>
    <p:sldId id="295" r:id="rId10"/>
    <p:sldId id="297" r:id="rId11"/>
    <p:sldId id="298" r:id="rId12"/>
    <p:sldId id="306" r:id="rId13"/>
    <p:sldId id="307" r:id="rId14"/>
    <p:sldId id="284" r:id="rId15"/>
    <p:sldId id="299" r:id="rId16"/>
    <p:sldId id="300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69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Acts 16 – Paul and Silas to </a:t>
            </a:r>
            <a:r>
              <a:rPr lang="en-US" u="sng" dirty="0" smtClean="0"/>
              <a:t>Macedonia</a:t>
            </a:r>
          </a:p>
          <a:p>
            <a:pPr lvl="1"/>
            <a:r>
              <a:rPr lang="en-US" dirty="0" smtClean="0"/>
              <a:t>Holy Spirit prevented them going to Asia</a:t>
            </a:r>
          </a:p>
          <a:p>
            <a:pPr lvl="1"/>
            <a:r>
              <a:rPr lang="en-US" dirty="0" smtClean="0"/>
              <a:t>Holy Spirit prevented them going to Bithynia</a:t>
            </a:r>
          </a:p>
          <a:p>
            <a:pPr lvl="1"/>
            <a:r>
              <a:rPr lang="en-US" dirty="0" smtClean="0"/>
              <a:t>God calling them to Macedonia to preach the Good News there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2:12 When I came to the city of Troas to preach the Good News of Christ, the Lord opened a door of </a:t>
            </a:r>
            <a:r>
              <a:rPr lang="en-US" u="sng" dirty="0" smtClean="0"/>
              <a:t>opportunity</a:t>
            </a:r>
            <a:r>
              <a:rPr lang="en-US" dirty="0" smtClean="0"/>
              <a:t> for me.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624" y="1"/>
            <a:ext cx="57401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385"/>
            <a:ext cx="9282164" cy="675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Adequate Servants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Colossians 4:5 - 6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Live wisely among </a:t>
            </a:r>
            <a:r>
              <a:rPr lang="en-US" u="sng" dirty="0" smtClean="0"/>
              <a:t>unbelievers</a:t>
            </a:r>
          </a:p>
          <a:p>
            <a:pPr lvl="1"/>
            <a:r>
              <a:rPr lang="en-US" dirty="0" smtClean="0"/>
              <a:t>Make the most of every </a:t>
            </a:r>
            <a:r>
              <a:rPr lang="en-US" u="sng" dirty="0" smtClean="0"/>
              <a:t>opportunity</a:t>
            </a:r>
          </a:p>
          <a:p>
            <a:pPr lvl="1"/>
            <a:r>
              <a:rPr lang="en-US" dirty="0" smtClean="0"/>
              <a:t>Gracious and attractive </a:t>
            </a:r>
            <a:r>
              <a:rPr lang="en-US" u="sng" dirty="0" smtClean="0"/>
              <a:t>conversation</a:t>
            </a:r>
          </a:p>
          <a:p>
            <a:pPr lvl="1"/>
            <a:r>
              <a:rPr lang="en-US" dirty="0" smtClean="0"/>
              <a:t>The right </a:t>
            </a:r>
            <a:r>
              <a:rPr lang="en-US" u="sng" dirty="0" smtClean="0"/>
              <a:t>response</a:t>
            </a:r>
            <a:r>
              <a:rPr lang="en-US" dirty="0" smtClean="0"/>
              <a:t> for everyone.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3</a:t>
            </a:r>
          </a:p>
          <a:p>
            <a:pPr lvl="1"/>
            <a:r>
              <a:rPr lang="en-US" dirty="0" smtClean="0"/>
              <a:t>Your life is a </a:t>
            </a:r>
            <a:r>
              <a:rPr lang="en-US" u="sng" dirty="0" smtClean="0"/>
              <a:t>letter</a:t>
            </a:r>
            <a:r>
              <a:rPr lang="en-US" dirty="0" smtClean="0"/>
              <a:t> written by the Spirit of God on human hearts</a:t>
            </a:r>
          </a:p>
          <a:p>
            <a:pPr lvl="1"/>
            <a:r>
              <a:rPr lang="en-US" dirty="0" smtClean="0"/>
              <a:t>Not </a:t>
            </a:r>
            <a:r>
              <a:rPr lang="en-US" u="sng" dirty="0" smtClean="0"/>
              <a:t>qualified</a:t>
            </a:r>
            <a:r>
              <a:rPr lang="en-US" dirty="0" smtClean="0"/>
              <a:t> to do anything on our own</a:t>
            </a:r>
          </a:p>
          <a:p>
            <a:pPr lvl="1"/>
            <a:r>
              <a:rPr lang="en-US" dirty="0" smtClean="0"/>
              <a:t>Confident because of our </a:t>
            </a:r>
            <a:r>
              <a:rPr lang="en-US" u="sng" dirty="0" smtClean="0"/>
              <a:t>trust</a:t>
            </a:r>
            <a:r>
              <a:rPr lang="en-US" dirty="0" smtClean="0"/>
              <a:t> in God</a:t>
            </a:r>
          </a:p>
          <a:p>
            <a:pPr lvl="2"/>
            <a:r>
              <a:rPr lang="en-US" dirty="0" smtClean="0"/>
              <a:t>He qualified us</a:t>
            </a:r>
          </a:p>
          <a:p>
            <a:pPr lvl="2"/>
            <a:r>
              <a:rPr lang="en-US" dirty="0" smtClean="0"/>
              <a:t>He made us a able to be ministers of this new covenant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new way gives us confidence</a:t>
            </a:r>
          </a:p>
          <a:p>
            <a:pPr lvl="2"/>
            <a:r>
              <a:rPr lang="en-US" dirty="0" smtClean="0"/>
              <a:t>We can be very bold</a:t>
            </a:r>
          </a:p>
          <a:p>
            <a:pPr lvl="1"/>
            <a:r>
              <a:rPr lang="en-US" dirty="0" smtClean="0"/>
              <a:t>The Spirit makes us more and more like </a:t>
            </a:r>
            <a:r>
              <a:rPr lang="en-US" u="sng" dirty="0" smtClean="0"/>
              <a:t>Jesus</a:t>
            </a:r>
            <a:r>
              <a:rPr lang="en-US" dirty="0" smtClean="0"/>
              <a:t> – reflecting his glory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/>
          <a:lstStyle/>
          <a:p>
            <a:r>
              <a:rPr lang="en-US" dirty="0" smtClean="0"/>
              <a:t>Prayer for </a:t>
            </a:r>
            <a:r>
              <a:rPr lang="en-US" u="sng" dirty="0" smtClean="0"/>
              <a:t>friendly</a:t>
            </a:r>
            <a:r>
              <a:rPr lang="en-US" dirty="0" smtClean="0"/>
              <a:t> environments – 2 Timothy 2:1-7</a:t>
            </a:r>
          </a:p>
          <a:p>
            <a:pPr lvl="1"/>
            <a:r>
              <a:rPr lang="en-US" dirty="0" smtClean="0"/>
              <a:t>Pray for all people</a:t>
            </a:r>
          </a:p>
          <a:p>
            <a:pPr lvl="1"/>
            <a:r>
              <a:rPr lang="en-US" dirty="0" smtClean="0"/>
              <a:t>Pray for leaders</a:t>
            </a:r>
          </a:p>
          <a:p>
            <a:pPr lvl="1"/>
            <a:r>
              <a:rPr lang="en-US" dirty="0" smtClean="0"/>
              <a:t>So we can live peaceful lives, marked by godliness</a:t>
            </a:r>
          </a:p>
          <a:p>
            <a:pPr lvl="1"/>
            <a:r>
              <a:rPr lang="en-US" dirty="0" smtClean="0"/>
              <a:t>God wants everyone to be </a:t>
            </a:r>
            <a:r>
              <a:rPr lang="en-US" u="sng" dirty="0" smtClean="0"/>
              <a:t>saved</a:t>
            </a:r>
            <a:endParaRPr lang="en-US" dirty="0" smtClean="0"/>
          </a:p>
          <a:p>
            <a:pPr lvl="1"/>
            <a:r>
              <a:rPr lang="en-US" dirty="0" smtClean="0"/>
              <a:t>Jesus gave his life to purchase freedom for </a:t>
            </a:r>
            <a:r>
              <a:rPr lang="en-US" u="sng" dirty="0" smtClean="0"/>
              <a:t>everyone</a:t>
            </a:r>
            <a:endParaRPr lang="en-US" dirty="0" smtClean="0"/>
          </a:p>
          <a:p>
            <a:pPr lvl="1"/>
            <a:r>
              <a:rPr lang="en-US" dirty="0" smtClean="0"/>
              <a:t>This is the </a:t>
            </a:r>
            <a:r>
              <a:rPr lang="en-US" u="sng" dirty="0" smtClean="0"/>
              <a:t>message</a:t>
            </a:r>
            <a:r>
              <a:rPr lang="en-US" dirty="0" smtClean="0"/>
              <a:t> God gave to the world</a:t>
            </a:r>
          </a:p>
          <a:p>
            <a:pPr lvl="1"/>
            <a:r>
              <a:rPr lang="en-US" dirty="0" smtClean="0"/>
              <a:t>I am </a:t>
            </a:r>
            <a:r>
              <a:rPr lang="en-US" u="sng" dirty="0" smtClean="0"/>
              <a:t>called</a:t>
            </a:r>
            <a:r>
              <a:rPr lang="en-US" dirty="0" smtClean="0"/>
              <a:t> to share this message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Colossians 3:1 - 2</a:t>
            </a:r>
            <a:r>
              <a:rPr lang="en-US" b="1" dirty="0" smtClean="0"/>
              <a:t> </a:t>
            </a:r>
            <a:r>
              <a:rPr lang="en-US" baseline="30000" dirty="0" smtClean="0"/>
              <a:t>1</a:t>
            </a:r>
            <a:r>
              <a:rPr lang="en-US" dirty="0" smtClean="0"/>
              <a:t>Since you have been raised to new life with Christ, set your sights on the realities of heaven, where Christ sits in the place of honor at God’s right hand.  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Think about the things of heaven</a:t>
            </a:r>
            <a:r>
              <a:rPr lang="en-US" dirty="0" smtClean="0"/>
              <a:t>, not the things of earth.</a:t>
            </a:r>
          </a:p>
          <a:p>
            <a:r>
              <a:rPr lang="en-US" dirty="0" smtClean="0"/>
              <a:t>1 Peter 1:13 (NASB)</a:t>
            </a:r>
            <a:r>
              <a:rPr lang="en-US" b="1" dirty="0" smtClean="0"/>
              <a:t> </a:t>
            </a:r>
            <a:r>
              <a:rPr lang="en-US" baseline="30000" dirty="0" smtClean="0"/>
              <a:t>13</a:t>
            </a:r>
            <a:r>
              <a:rPr lang="en-US" dirty="0" smtClean="0"/>
              <a:t>Therefore, </a:t>
            </a:r>
            <a:r>
              <a:rPr lang="en-US" dirty="0" smtClean="0">
                <a:solidFill>
                  <a:srgbClr val="FFC000"/>
                </a:solidFill>
              </a:rPr>
              <a:t>prepare your minds for action</a:t>
            </a:r>
            <a:r>
              <a:rPr lang="en-US" dirty="0" smtClean="0"/>
              <a:t>, keep sober </a:t>
            </a:r>
            <a:r>
              <a:rPr lang="en-US" i="1" dirty="0" smtClean="0"/>
              <a:t>in spirit,</a:t>
            </a:r>
            <a:r>
              <a:rPr lang="en-US" dirty="0" smtClean="0"/>
              <a:t> fix your hope completely on the grace to be brought to you at the revelation of Jesus Christ.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/>
          <a:lstStyle/>
          <a:p>
            <a:r>
              <a:rPr lang="en-US" dirty="0" smtClean="0"/>
              <a:t>Opportunity Awareness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Cultivating Spiritual Awareness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Ready for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Peter 3:15-16</a:t>
            </a:r>
          </a:p>
          <a:p>
            <a:pPr lvl="1"/>
            <a:r>
              <a:rPr lang="en-US" dirty="0" smtClean="0"/>
              <a:t>Always </a:t>
            </a:r>
            <a:r>
              <a:rPr lang="en-US" u="sng" dirty="0" smtClean="0"/>
              <a:t>ready</a:t>
            </a:r>
          </a:p>
          <a:p>
            <a:pPr lvl="2"/>
            <a:r>
              <a:rPr lang="en-US" dirty="0" smtClean="0"/>
              <a:t>To explain your hope</a:t>
            </a:r>
          </a:p>
          <a:p>
            <a:pPr lvl="2"/>
            <a:r>
              <a:rPr lang="en-US" dirty="0" smtClean="0"/>
              <a:t>To give an answer</a:t>
            </a:r>
          </a:p>
          <a:p>
            <a:pPr lvl="2"/>
            <a:r>
              <a:rPr lang="en-US" dirty="0" smtClean="0"/>
              <a:t>To make a defense</a:t>
            </a:r>
          </a:p>
          <a:p>
            <a:pPr lvl="1"/>
            <a:r>
              <a:rPr lang="en-US" dirty="0" smtClean="0"/>
              <a:t>In a gentle and </a:t>
            </a:r>
            <a:r>
              <a:rPr lang="en-US" u="sng" dirty="0" smtClean="0"/>
              <a:t>respectful</a:t>
            </a:r>
            <a:r>
              <a:rPr lang="en-US" dirty="0" smtClean="0"/>
              <a:t> way</a:t>
            </a:r>
          </a:p>
          <a:p>
            <a:pPr lvl="2"/>
            <a:r>
              <a:rPr lang="en-US" dirty="0" smtClean="0"/>
              <a:t>Defense without offense</a:t>
            </a:r>
          </a:p>
          <a:p>
            <a:pPr lvl="2"/>
            <a:r>
              <a:rPr lang="en-US" dirty="0" smtClean="0"/>
              <a:t>Offense without offensive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Friendly or </a:t>
            </a:r>
            <a:r>
              <a:rPr lang="en-US" u="sng" dirty="0" smtClean="0"/>
              <a:t>hostile</a:t>
            </a:r>
            <a:r>
              <a:rPr lang="en-US" dirty="0" smtClean="0"/>
              <a:t> environments</a:t>
            </a:r>
          </a:p>
          <a:p>
            <a:r>
              <a:rPr lang="en-US" dirty="0" smtClean="0"/>
              <a:t>Acts 3:12</a:t>
            </a:r>
          </a:p>
          <a:p>
            <a:pPr lvl="1"/>
            <a:r>
              <a:rPr lang="en-US" dirty="0" smtClean="0"/>
              <a:t>Peter saw his </a:t>
            </a:r>
            <a:r>
              <a:rPr lang="en-US" u="sng" dirty="0" smtClean="0"/>
              <a:t>opportunity</a:t>
            </a:r>
          </a:p>
          <a:p>
            <a:r>
              <a:rPr lang="en-US" dirty="0" smtClean="0"/>
              <a:t>Acts 4:13</a:t>
            </a:r>
          </a:p>
          <a:p>
            <a:pPr lvl="1"/>
            <a:r>
              <a:rPr lang="en-US" u="sng" dirty="0" smtClean="0"/>
              <a:t>Ordinary</a:t>
            </a:r>
            <a:r>
              <a:rPr lang="en-US" dirty="0" smtClean="0"/>
              <a:t> men</a:t>
            </a:r>
          </a:p>
          <a:p>
            <a:pPr lvl="1"/>
            <a:r>
              <a:rPr lang="en-US" dirty="0" smtClean="0"/>
              <a:t>No special </a:t>
            </a:r>
            <a:r>
              <a:rPr lang="en-US" u="sng" dirty="0" smtClean="0"/>
              <a:t>training</a:t>
            </a:r>
            <a:r>
              <a:rPr lang="en-US" dirty="0" smtClean="0"/>
              <a:t> in the Scriptures</a:t>
            </a:r>
          </a:p>
          <a:p>
            <a:pPr lvl="1"/>
            <a:r>
              <a:rPr lang="en-US" dirty="0" smtClean="0"/>
              <a:t>Men who had been with </a:t>
            </a:r>
            <a:r>
              <a:rPr lang="en-US" u="sng" dirty="0" smtClean="0"/>
              <a:t>Jesus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Matthew 10:18 - 20</a:t>
            </a:r>
            <a:r>
              <a:rPr lang="en-US" b="1" dirty="0" smtClean="0"/>
              <a:t> </a:t>
            </a:r>
            <a:r>
              <a:rPr lang="en-US" baseline="30000" dirty="0" smtClean="0"/>
              <a:t>18</a:t>
            </a:r>
            <a:r>
              <a:rPr lang="en-US" dirty="0" smtClean="0"/>
              <a:t>You will stand trial before governors and kings because you are my followers. But this will be your </a:t>
            </a:r>
            <a:r>
              <a:rPr lang="en-US" dirty="0" smtClean="0">
                <a:solidFill>
                  <a:srgbClr val="FFC000"/>
                </a:solidFill>
              </a:rPr>
              <a:t>opportunity</a:t>
            </a:r>
            <a:r>
              <a:rPr lang="en-US" dirty="0" smtClean="0"/>
              <a:t> to tell the rulers and other unbelievers about me. </a:t>
            </a:r>
            <a:r>
              <a:rPr lang="en-US" baseline="30000" dirty="0" smtClean="0"/>
              <a:t>19</a:t>
            </a:r>
            <a:r>
              <a:rPr lang="en-US" dirty="0" smtClean="0"/>
              <a:t>When you are arrested, don’t worry about how to respond or what to say. God will give you the </a:t>
            </a:r>
            <a:r>
              <a:rPr lang="en-US" dirty="0" smtClean="0">
                <a:solidFill>
                  <a:srgbClr val="FFC000"/>
                </a:solidFill>
              </a:rPr>
              <a:t>right words </a:t>
            </a:r>
            <a:r>
              <a:rPr lang="en-US" dirty="0" smtClean="0"/>
              <a:t>at the </a:t>
            </a:r>
            <a:r>
              <a:rPr lang="en-US" dirty="0" smtClean="0">
                <a:solidFill>
                  <a:srgbClr val="FFC000"/>
                </a:solidFill>
              </a:rPr>
              <a:t>right time</a:t>
            </a:r>
            <a:r>
              <a:rPr lang="en-US" dirty="0" smtClean="0"/>
              <a:t>. </a:t>
            </a:r>
            <a:r>
              <a:rPr lang="en-US" baseline="30000" dirty="0" smtClean="0"/>
              <a:t>20</a:t>
            </a:r>
            <a:r>
              <a:rPr lang="en-US" dirty="0" smtClean="0"/>
              <a:t>For it is not you who will be speaking—it will be the </a:t>
            </a:r>
            <a:r>
              <a:rPr lang="en-US" dirty="0" smtClean="0">
                <a:solidFill>
                  <a:srgbClr val="FFC000"/>
                </a:solidFill>
              </a:rPr>
              <a:t>Spirit of your Father speaking </a:t>
            </a:r>
            <a:r>
              <a:rPr lang="en-US" dirty="0" smtClean="0"/>
              <a:t>through you. </a:t>
            </a:r>
          </a:p>
          <a:p>
            <a:pPr lvl="1"/>
            <a:r>
              <a:rPr lang="en-US" dirty="0" smtClean="0"/>
              <a:t>More about </a:t>
            </a:r>
            <a:r>
              <a:rPr lang="en-US" u="sng" dirty="0" smtClean="0"/>
              <a:t>relationship</a:t>
            </a:r>
            <a:r>
              <a:rPr lang="en-US" dirty="0" smtClean="0"/>
              <a:t> than knowledge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Acts 5:20</a:t>
            </a:r>
          </a:p>
          <a:p>
            <a:pPr lvl="1"/>
            <a:r>
              <a:rPr lang="en-US" dirty="0" smtClean="0"/>
              <a:t>Go to the </a:t>
            </a:r>
            <a:r>
              <a:rPr lang="en-US" u="sng" dirty="0" smtClean="0"/>
              <a:t>temple</a:t>
            </a:r>
            <a:r>
              <a:rPr lang="en-US" dirty="0" smtClean="0"/>
              <a:t> – give the message of life</a:t>
            </a:r>
          </a:p>
          <a:p>
            <a:r>
              <a:rPr lang="en-US" dirty="0" smtClean="0"/>
              <a:t>Acts 6:12 </a:t>
            </a:r>
          </a:p>
          <a:p>
            <a:pPr lvl="1"/>
            <a:r>
              <a:rPr lang="en-US" dirty="0" smtClean="0"/>
              <a:t>Stephen brought before the high </a:t>
            </a:r>
            <a:r>
              <a:rPr lang="en-US" u="sng" dirty="0" smtClean="0"/>
              <a:t>council</a:t>
            </a:r>
          </a:p>
          <a:p>
            <a:pPr lvl="1"/>
            <a:r>
              <a:rPr lang="en-US" dirty="0" smtClean="0"/>
              <a:t>Stephen’s </a:t>
            </a:r>
            <a:r>
              <a:rPr lang="en-US" u="sng" dirty="0" smtClean="0"/>
              <a:t>reply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Phillip and Friendly Environments</a:t>
            </a:r>
          </a:p>
          <a:p>
            <a:r>
              <a:rPr lang="en-US" dirty="0" smtClean="0"/>
              <a:t>Acts 8:4-8 – Phillip in </a:t>
            </a:r>
            <a:r>
              <a:rPr lang="en-US" u="sng" dirty="0" smtClean="0"/>
              <a:t>Samaria</a:t>
            </a:r>
          </a:p>
          <a:p>
            <a:pPr lvl="1"/>
            <a:r>
              <a:rPr lang="en-US" dirty="0" smtClean="0"/>
              <a:t>Persecution </a:t>
            </a:r>
            <a:r>
              <a:rPr lang="en-US" u="sng" dirty="0" smtClean="0"/>
              <a:t>scatters</a:t>
            </a:r>
            <a:r>
              <a:rPr lang="en-US" dirty="0" smtClean="0"/>
              <a:t> believers</a:t>
            </a:r>
          </a:p>
          <a:p>
            <a:pPr lvl="1"/>
            <a:r>
              <a:rPr lang="en-US" dirty="0" smtClean="0"/>
              <a:t>The scattered preached wherever they went</a:t>
            </a:r>
          </a:p>
          <a:p>
            <a:pPr lvl="1"/>
            <a:r>
              <a:rPr lang="en-US" dirty="0" smtClean="0"/>
              <a:t>Phillip went to Samaria</a:t>
            </a:r>
          </a:p>
          <a:p>
            <a:pPr lvl="1"/>
            <a:r>
              <a:rPr lang="en-US" dirty="0" smtClean="0"/>
              <a:t>The crowds listened intently </a:t>
            </a:r>
            <a:r>
              <a:rPr lang="en-US" u="sng" dirty="0" smtClean="0"/>
              <a:t>eager</a:t>
            </a:r>
            <a:r>
              <a:rPr lang="en-US" dirty="0" smtClean="0"/>
              <a:t> to hear</a:t>
            </a:r>
          </a:p>
          <a:p>
            <a:r>
              <a:rPr lang="en-US" dirty="0" smtClean="0"/>
              <a:t>Acts 8:26 – Phillip and the Ethiopian </a:t>
            </a:r>
            <a:r>
              <a:rPr lang="en-US" u="sng" dirty="0" smtClean="0"/>
              <a:t>Eunuch</a:t>
            </a:r>
          </a:p>
          <a:p>
            <a:pPr lvl="1"/>
            <a:r>
              <a:rPr lang="en-US" u="sng" dirty="0" smtClean="0"/>
              <a:t>Angel</a:t>
            </a:r>
            <a:r>
              <a:rPr lang="en-US" dirty="0" smtClean="0"/>
              <a:t> said go south</a:t>
            </a:r>
          </a:p>
          <a:p>
            <a:pPr lvl="1"/>
            <a:r>
              <a:rPr lang="en-US" u="sng" dirty="0" smtClean="0"/>
              <a:t>Holy Spirit </a:t>
            </a:r>
            <a:r>
              <a:rPr lang="en-US" dirty="0" smtClean="0"/>
              <a:t>said go walk along beside</a:t>
            </a:r>
          </a:p>
          <a:p>
            <a:pPr lvl="1"/>
            <a:r>
              <a:rPr lang="en-US" dirty="0" smtClean="0"/>
              <a:t>Eunuch </a:t>
            </a:r>
            <a:r>
              <a:rPr lang="en-US" u="sng" dirty="0" smtClean="0"/>
              <a:t>invites</a:t>
            </a:r>
            <a:r>
              <a:rPr lang="en-US" dirty="0" smtClean="0"/>
              <a:t> Phillip to explain the scriptures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Acts 10 – Peter and Friendly Environment</a:t>
            </a:r>
          </a:p>
          <a:p>
            <a:pPr lvl="1"/>
            <a:r>
              <a:rPr lang="en-US" u="sng" dirty="0" smtClean="0"/>
              <a:t>Holy Spirit</a:t>
            </a:r>
            <a:r>
              <a:rPr lang="en-US" dirty="0" smtClean="0"/>
              <a:t> said – go with the three men</a:t>
            </a:r>
          </a:p>
          <a:p>
            <a:pPr lvl="1"/>
            <a:r>
              <a:rPr lang="en-US" dirty="0" smtClean="0"/>
              <a:t>We are all here </a:t>
            </a:r>
            <a:r>
              <a:rPr lang="en-US" u="sng" dirty="0" smtClean="0"/>
              <a:t>waiting</a:t>
            </a:r>
            <a:r>
              <a:rPr lang="en-US" dirty="0" smtClean="0"/>
              <a:t> to hear the message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8230</TotalTime>
  <Words>510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Opportunity Awareness</vt:lpstr>
      <vt:lpstr>I. Ready for Action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II. Adequate Servants  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146</cp:revision>
  <dcterms:created xsi:type="dcterms:W3CDTF">2010-04-18T00:31:04Z</dcterms:created>
  <dcterms:modified xsi:type="dcterms:W3CDTF">2012-01-01T13:00:05Z</dcterms:modified>
</cp:coreProperties>
</file>