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3" r:id="rId3"/>
    <p:sldId id="257" r:id="rId4"/>
    <p:sldId id="291" r:id="rId5"/>
    <p:sldId id="292" r:id="rId6"/>
    <p:sldId id="269" r:id="rId7"/>
    <p:sldId id="259" r:id="rId8"/>
    <p:sldId id="307" r:id="rId9"/>
    <p:sldId id="309" r:id="rId10"/>
    <p:sldId id="308" r:id="rId11"/>
    <p:sldId id="306" r:id="rId12"/>
    <p:sldId id="284" r:id="rId13"/>
    <p:sldId id="294" r:id="rId14"/>
    <p:sldId id="295" r:id="rId15"/>
    <p:sldId id="296" r:id="rId16"/>
    <p:sldId id="297" r:id="rId17"/>
    <p:sldId id="310" r:id="rId18"/>
    <p:sldId id="302" r:id="rId19"/>
    <p:sldId id="298" r:id="rId20"/>
    <p:sldId id="300" r:id="rId21"/>
    <p:sldId id="30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800000">
                  <a:shade val="30000"/>
                  <a:satMod val="115000"/>
                  <a:alpha val="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Cultivating Spiritual Awareness</a:t>
            </a:r>
          </a:p>
          <a:p>
            <a:r>
              <a:rPr lang="en-US" dirty="0" smtClean="0"/>
              <a:t>Colossians 3:1 - 2</a:t>
            </a:r>
            <a:r>
              <a:rPr lang="en-US" b="1" dirty="0" smtClean="0"/>
              <a:t> </a:t>
            </a:r>
            <a:r>
              <a:rPr lang="en-US" baseline="30000" dirty="0" smtClean="0"/>
              <a:t>1</a:t>
            </a:r>
            <a:r>
              <a:rPr lang="en-US" dirty="0" smtClean="0"/>
              <a:t>Since you have been raised to new life with Christ, set your sights on the realities of heaven, where Christ sits in the place of honor at God’s right hand.  </a:t>
            </a:r>
            <a:r>
              <a:rPr lang="en-US" baseline="30000" dirty="0" smtClean="0"/>
              <a:t>2</a:t>
            </a:r>
            <a:r>
              <a:rPr lang="en-US" dirty="0" smtClean="0"/>
              <a:t>Think about the things of heaven, not the things of earth.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81000"/>
            <a:ext cx="4038600" cy="6172200"/>
          </a:xfrm>
        </p:spPr>
        <p:txBody>
          <a:bodyPr/>
          <a:lstStyle/>
          <a:p>
            <a:r>
              <a:rPr lang="en-US" dirty="0" smtClean="0"/>
              <a:t>Acts 12:6-11</a:t>
            </a:r>
          </a:p>
          <a:p>
            <a:pPr lvl="1"/>
            <a:r>
              <a:rPr lang="en-US" dirty="0" smtClean="0"/>
              <a:t>Peter thought it was a </a:t>
            </a:r>
            <a:r>
              <a:rPr lang="en-US" u="sng" dirty="0" smtClean="0"/>
              <a:t>vision</a:t>
            </a:r>
          </a:p>
          <a:p>
            <a:pPr lvl="1"/>
            <a:r>
              <a:rPr lang="en-US" dirty="0" smtClean="0"/>
              <a:t>Peter finally came to his </a:t>
            </a:r>
            <a:r>
              <a:rPr lang="en-US" u="sng" dirty="0" smtClean="0"/>
              <a:t>senses</a:t>
            </a:r>
            <a:r>
              <a:rPr lang="en-US" dirty="0" smtClean="0"/>
              <a:t> (spiritual)</a:t>
            </a:r>
          </a:p>
        </p:txBody>
      </p:sp>
      <p:pic>
        <p:nvPicPr>
          <p:cNvPr id="19458" name="Picture 2" descr="http://lavistachurchofchrist.org/Pictures/The%20Early%20Church%20Artwork/images/praying_for_a_fri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562475" cy="5534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</a:t>
            </a:r>
            <a:r>
              <a:rPr lang="en-US" dirty="0" smtClean="0"/>
              <a:t>13:2</a:t>
            </a:r>
            <a:r>
              <a:rPr lang="en-US" b="1" dirty="0" smtClean="0"/>
              <a:t> </a:t>
            </a:r>
            <a:r>
              <a:rPr lang="en-US" dirty="0" smtClean="0"/>
              <a:t>Don’t </a:t>
            </a:r>
            <a:r>
              <a:rPr lang="en-US" dirty="0" smtClean="0"/>
              <a:t>forget to show hospitality to strangers, for some who have done this have entertained angels without realizing it!  </a:t>
            </a:r>
            <a:endParaRPr lang="en-US" dirty="0" smtClean="0"/>
          </a:p>
          <a:p>
            <a:pPr lvl="1"/>
            <a:r>
              <a:rPr lang="en-US" dirty="0" smtClean="0"/>
              <a:t>Show hospitality to </a:t>
            </a:r>
            <a:r>
              <a:rPr lang="en-US" u="sng" dirty="0" smtClean="0"/>
              <a:t>strangers</a:t>
            </a:r>
          </a:p>
          <a:p>
            <a:pPr lvl="1"/>
            <a:r>
              <a:rPr lang="en-US" dirty="0" smtClean="0"/>
              <a:t>Some have entertained angels </a:t>
            </a:r>
            <a:r>
              <a:rPr lang="en-US" u="sng" dirty="0" smtClean="0"/>
              <a:t>unaware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Messengers of God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581400" cy="6172200"/>
          </a:xfrm>
        </p:spPr>
        <p:txBody>
          <a:bodyPr/>
          <a:lstStyle/>
          <a:p>
            <a:r>
              <a:rPr lang="en-US" dirty="0" smtClean="0"/>
              <a:t>Luke 1</a:t>
            </a:r>
          </a:p>
          <a:p>
            <a:pPr lvl="1"/>
            <a:r>
              <a:rPr lang="en-US" dirty="0" smtClean="0"/>
              <a:t>God sent the angel Gabriel to </a:t>
            </a:r>
            <a:r>
              <a:rPr lang="en-US" u="sng" dirty="0" smtClean="0"/>
              <a:t>Zechariah</a:t>
            </a:r>
          </a:p>
          <a:p>
            <a:endParaRPr lang="en-US" dirty="0"/>
          </a:p>
        </p:txBody>
      </p:sp>
      <p:pic>
        <p:nvPicPr>
          <p:cNvPr id="18436" name="Picture 4" descr="http://digicoll.manoa.hawaii.edu/lanternslides/Libraries/imagelibrary/1286-3575low.jpg"/>
          <p:cNvPicPr>
            <a:picLocks noChangeAspect="1" noChangeArrowheads="1"/>
          </p:cNvPicPr>
          <p:nvPr/>
        </p:nvPicPr>
        <p:blipFill>
          <a:blip r:embed="rId2" cstate="print"/>
          <a:srcRect l="16296" t="16604" r="18519" b="6415"/>
          <a:stretch>
            <a:fillRect/>
          </a:stretch>
        </p:blipFill>
        <p:spPr bwMode="auto">
          <a:xfrm>
            <a:off x="3886200" y="609600"/>
            <a:ext cx="4864847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Luke 1</a:t>
            </a:r>
          </a:p>
          <a:p>
            <a:pPr lvl="1"/>
            <a:r>
              <a:rPr lang="en-US" dirty="0" smtClean="0"/>
              <a:t>God sent the angel Gabriel to </a:t>
            </a:r>
            <a:r>
              <a:rPr lang="en-US" u="sng" dirty="0" smtClean="0"/>
              <a:t>Mary</a:t>
            </a:r>
          </a:p>
        </p:txBody>
      </p:sp>
      <p:pic>
        <p:nvPicPr>
          <p:cNvPr id="17410" name="Picture 2" descr="http://broadcast.lds.org/GospelArtBook/images/ArtBook__028_028__AngelGabrielAppearsToMary____.jpg"/>
          <p:cNvPicPr>
            <a:picLocks noChangeAspect="1" noChangeArrowheads="1"/>
          </p:cNvPicPr>
          <p:nvPr/>
        </p:nvPicPr>
        <p:blipFill>
          <a:blip r:embed="rId2" cstate="print"/>
          <a:srcRect l="2488" t="1493" r="995" b="4478"/>
          <a:stretch>
            <a:fillRect/>
          </a:stretch>
        </p:blipFill>
        <p:spPr bwMode="auto">
          <a:xfrm>
            <a:off x="457200" y="1600200"/>
            <a:ext cx="7848600" cy="5097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581400" cy="6172200"/>
          </a:xfrm>
        </p:spPr>
        <p:txBody>
          <a:bodyPr/>
          <a:lstStyle/>
          <a:p>
            <a:r>
              <a:rPr lang="en-US" dirty="0" smtClean="0"/>
              <a:t>Matthew 1</a:t>
            </a:r>
          </a:p>
          <a:p>
            <a:pPr lvl="1"/>
            <a:r>
              <a:rPr lang="en-US" dirty="0" smtClean="0"/>
              <a:t>An angel of the Lord appeared to </a:t>
            </a:r>
            <a:r>
              <a:rPr lang="en-US" u="sng" dirty="0" smtClean="0"/>
              <a:t>Joseph</a:t>
            </a:r>
          </a:p>
          <a:p>
            <a:endParaRPr lang="en-US" dirty="0"/>
          </a:p>
        </p:txBody>
      </p:sp>
      <p:pic>
        <p:nvPicPr>
          <p:cNvPr id="16386" name="Picture 2" descr="http://www.ellenwhite.info/images/chapt-illus/DA/RH-JosephAndAngel_12.jpg"/>
          <p:cNvPicPr>
            <a:picLocks noChangeAspect="1" noChangeArrowheads="1"/>
          </p:cNvPicPr>
          <p:nvPr/>
        </p:nvPicPr>
        <p:blipFill>
          <a:blip r:embed="rId2" cstate="print"/>
          <a:srcRect r="34222"/>
          <a:stretch>
            <a:fillRect/>
          </a:stretch>
        </p:blipFill>
        <p:spPr bwMode="auto">
          <a:xfrm>
            <a:off x="3962400" y="990600"/>
            <a:ext cx="5181600" cy="53741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2895600" cy="6172200"/>
          </a:xfrm>
        </p:spPr>
        <p:txBody>
          <a:bodyPr/>
          <a:lstStyle/>
          <a:p>
            <a:r>
              <a:rPr lang="en-US" dirty="0" smtClean="0"/>
              <a:t>Luke 2</a:t>
            </a:r>
          </a:p>
          <a:p>
            <a:pPr lvl="1"/>
            <a:r>
              <a:rPr lang="en-US" dirty="0" smtClean="0"/>
              <a:t>An angel of the Lord appeared to the </a:t>
            </a:r>
            <a:r>
              <a:rPr lang="en-US" u="sng" dirty="0" smtClean="0"/>
              <a:t>shepherds</a:t>
            </a:r>
          </a:p>
          <a:p>
            <a:endParaRPr lang="en-US" dirty="0"/>
          </a:p>
        </p:txBody>
      </p:sp>
      <p:pic>
        <p:nvPicPr>
          <p:cNvPr id="15362" name="Picture 2" descr="http://www.dunbargalleries.com/Merchant2/graphics/00000001/Beh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6170378" cy="5162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 Angel Apps</a:t>
            </a:r>
            <a:endParaRPr lang="en-US" dirty="0"/>
          </a:p>
        </p:txBody>
      </p:sp>
      <p:pic>
        <p:nvPicPr>
          <p:cNvPr id="43010" name="Picture 2" descr="http://www.downloadatoz.com/resources/201007/pic/1279002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4868"/>
            <a:ext cx="9144000" cy="5603134"/>
          </a:xfrm>
          <a:prstGeom prst="rect">
            <a:avLst/>
          </a:prstGeom>
          <a:noFill/>
        </p:spPr>
      </p:pic>
      <p:pic>
        <p:nvPicPr>
          <p:cNvPr id="43012" name="Picture 4" descr="http://rdcltci.files.wordpress.com/2011/04/ang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2590800" cy="3200400"/>
          </a:xfrm>
          <a:prstGeom prst="rect">
            <a:avLst/>
          </a:prstGeom>
          <a:noFill/>
        </p:spPr>
      </p:pic>
      <p:pic>
        <p:nvPicPr>
          <p:cNvPr id="43014" name="Picture 6" descr="little ang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2512314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Angel </a:t>
            </a:r>
            <a:r>
              <a:rPr lang="en-US" u="sng" dirty="0" smtClean="0"/>
              <a:t>Awareness</a:t>
            </a:r>
          </a:p>
          <a:p>
            <a:pPr lvl="1"/>
            <a:r>
              <a:rPr lang="en-US" dirty="0" smtClean="0"/>
              <a:t>Serving God</a:t>
            </a:r>
          </a:p>
          <a:p>
            <a:pPr lvl="1"/>
            <a:r>
              <a:rPr lang="en-US" dirty="0" smtClean="0"/>
              <a:t>Serving you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Angel </a:t>
            </a:r>
            <a:r>
              <a:rPr lang="en-US" u="sng" dirty="0" smtClean="0"/>
              <a:t>appearance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2 Corinthians 2:11</a:t>
            </a:r>
            <a:r>
              <a:rPr lang="en-US" b="1" dirty="0" smtClean="0"/>
              <a:t> </a:t>
            </a:r>
            <a:r>
              <a:rPr lang="en-US" dirty="0" smtClean="0"/>
              <a:t>so that Satan will not outsmart us. For we are familiar with his </a:t>
            </a:r>
            <a:r>
              <a:rPr lang="en-US" dirty="0" smtClean="0">
                <a:solidFill>
                  <a:srgbClr val="FFC000"/>
                </a:solidFill>
              </a:rPr>
              <a:t>evil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schemes</a:t>
            </a:r>
            <a:r>
              <a:rPr lang="en-US" dirty="0" smtClean="0"/>
              <a:t>.  </a:t>
            </a:r>
          </a:p>
          <a:p>
            <a:pPr lvl="1"/>
            <a:r>
              <a:rPr lang="en-US" dirty="0" smtClean="0"/>
              <a:t>2 Corinthians 11:13 - 14</a:t>
            </a:r>
            <a:r>
              <a:rPr lang="en-US" b="1" dirty="0" smtClean="0"/>
              <a:t> </a:t>
            </a:r>
            <a:r>
              <a:rPr lang="en-US" baseline="30000" dirty="0" smtClean="0"/>
              <a:t>13</a:t>
            </a:r>
            <a:r>
              <a:rPr lang="en-US" dirty="0" smtClean="0"/>
              <a:t>These people are false apostles. They are deceitful workers who disguise themselves as apostles of Christ.  </a:t>
            </a:r>
            <a:r>
              <a:rPr lang="en-US" baseline="30000" dirty="0" smtClean="0"/>
              <a:t>14</a:t>
            </a:r>
            <a:r>
              <a:rPr lang="en-US" dirty="0" smtClean="0"/>
              <a:t>But I am not surprised! Even Satan </a:t>
            </a:r>
            <a:r>
              <a:rPr lang="en-US" dirty="0" smtClean="0">
                <a:solidFill>
                  <a:srgbClr val="FFC000"/>
                </a:solidFill>
              </a:rPr>
              <a:t>disguises</a:t>
            </a:r>
            <a:r>
              <a:rPr lang="en-US" dirty="0" smtClean="0"/>
              <a:t> himself as an </a:t>
            </a:r>
            <a:r>
              <a:rPr lang="en-US" dirty="0" smtClean="0">
                <a:solidFill>
                  <a:srgbClr val="FFC000"/>
                </a:solidFill>
              </a:rPr>
              <a:t>angel of light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470025"/>
          </a:xfrm>
        </p:spPr>
        <p:txBody>
          <a:bodyPr/>
          <a:lstStyle/>
          <a:p>
            <a:r>
              <a:rPr lang="en-US" dirty="0" smtClean="0"/>
              <a:t>Angels on Assignment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8001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Cultivating Spiritual Awareness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1 Kings 13 – Angel </a:t>
            </a:r>
            <a:r>
              <a:rPr lang="en-US" u="sng" dirty="0" smtClean="0"/>
              <a:t>appearance</a:t>
            </a:r>
            <a:r>
              <a:rPr lang="en-US" dirty="0" smtClean="0"/>
              <a:t> to someone else</a:t>
            </a:r>
          </a:p>
          <a:p>
            <a:pPr lvl="1"/>
            <a:r>
              <a:rPr lang="en-US" dirty="0" smtClean="0"/>
              <a:t>Come with me – eat and drink with me</a:t>
            </a:r>
          </a:p>
          <a:p>
            <a:pPr lvl="1"/>
            <a:r>
              <a:rPr lang="en-US" dirty="0" smtClean="0"/>
              <a:t>I can’t – the Lord told me not to</a:t>
            </a:r>
          </a:p>
          <a:p>
            <a:pPr lvl="1"/>
            <a:r>
              <a:rPr lang="en-US" dirty="0" smtClean="0"/>
              <a:t>An angel gave me this command – bring him home with you so he can eat and drink</a:t>
            </a:r>
          </a:p>
          <a:p>
            <a:pPr lvl="1"/>
            <a:r>
              <a:rPr lang="en-US" dirty="0" smtClean="0"/>
              <a:t>You have defied the word of the Lord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Galatians 1:8 – 9 – Angel with a </a:t>
            </a:r>
            <a:r>
              <a:rPr lang="en-US" u="sng" dirty="0" smtClean="0"/>
              <a:t>different</a:t>
            </a:r>
            <a:r>
              <a:rPr lang="en-US" dirty="0" smtClean="0"/>
              <a:t> message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aseline="30000" dirty="0" smtClean="0"/>
              <a:t>8</a:t>
            </a:r>
            <a:r>
              <a:rPr lang="en-US" dirty="0" smtClean="0"/>
              <a:t>Let God’s curse fall on anyone, including us or even an </a:t>
            </a:r>
            <a:r>
              <a:rPr lang="en-US" dirty="0" smtClean="0">
                <a:solidFill>
                  <a:srgbClr val="FFC000"/>
                </a:solidFill>
              </a:rPr>
              <a:t>angel</a:t>
            </a:r>
            <a:r>
              <a:rPr lang="en-US" dirty="0" smtClean="0"/>
              <a:t> from heaven, who preaches a </a:t>
            </a:r>
            <a:r>
              <a:rPr lang="en-US" dirty="0" smtClean="0">
                <a:solidFill>
                  <a:srgbClr val="FFC000"/>
                </a:solidFill>
              </a:rPr>
              <a:t>different</a:t>
            </a:r>
            <a:r>
              <a:rPr lang="en-US" dirty="0" smtClean="0"/>
              <a:t> kind of Good News than the one we preached to you.  </a:t>
            </a:r>
            <a:r>
              <a:rPr lang="en-US" baseline="30000" dirty="0" smtClean="0"/>
              <a:t>9</a:t>
            </a:r>
            <a:r>
              <a:rPr lang="en-US" dirty="0" smtClean="0"/>
              <a:t>I say again what we have said before: If anyone preaches any other Good News than the one you welcomed, let that person be cursed. 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Servants of God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Psalm 103:20-21</a:t>
            </a:r>
          </a:p>
          <a:p>
            <a:pPr lvl="1"/>
            <a:r>
              <a:rPr lang="en-US" dirty="0" smtClean="0"/>
              <a:t>Angels – mighty ones who carry out his </a:t>
            </a:r>
            <a:r>
              <a:rPr lang="en-US" u="sng" dirty="0" smtClean="0"/>
              <a:t>plans</a:t>
            </a:r>
          </a:p>
          <a:p>
            <a:pPr lvl="1"/>
            <a:r>
              <a:rPr lang="en-US" dirty="0" smtClean="0"/>
              <a:t>Listening for each of his </a:t>
            </a:r>
            <a:r>
              <a:rPr lang="en-US" u="sng" dirty="0" smtClean="0"/>
              <a:t>commands</a:t>
            </a:r>
          </a:p>
          <a:p>
            <a:pPr lvl="1"/>
            <a:r>
              <a:rPr lang="en-US" dirty="0" smtClean="0"/>
              <a:t>Armies of angels serve him and do </a:t>
            </a:r>
            <a:r>
              <a:rPr lang="en-US" u="sng" dirty="0" smtClean="0"/>
              <a:t>his will</a:t>
            </a:r>
          </a:p>
          <a:p>
            <a:r>
              <a:rPr lang="en-US" dirty="0" smtClean="0"/>
              <a:t>Psalms 91:11-12</a:t>
            </a:r>
          </a:p>
          <a:p>
            <a:pPr lvl="1"/>
            <a:r>
              <a:rPr lang="en-US" dirty="0" smtClean="0"/>
              <a:t>He will order his angels to </a:t>
            </a:r>
            <a:r>
              <a:rPr lang="en-US" u="sng" dirty="0" smtClean="0"/>
              <a:t>protect</a:t>
            </a:r>
            <a:r>
              <a:rPr lang="en-US" dirty="0" smtClean="0"/>
              <a:t>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2971800" cy="6172200"/>
          </a:xfrm>
        </p:spPr>
        <p:txBody>
          <a:bodyPr/>
          <a:lstStyle/>
          <a:p>
            <a:r>
              <a:rPr lang="en-US" dirty="0" smtClean="0"/>
              <a:t>2 Kings 19:35</a:t>
            </a:r>
          </a:p>
          <a:p>
            <a:pPr lvl="1"/>
            <a:r>
              <a:rPr lang="en-US" dirty="0" smtClean="0"/>
              <a:t>The angel killed </a:t>
            </a:r>
            <a:r>
              <a:rPr lang="en-US" u="sng" dirty="0" smtClean="0"/>
              <a:t>185,000</a:t>
            </a:r>
            <a:r>
              <a:rPr lang="en-US" dirty="0" smtClean="0"/>
              <a:t> Assyrian soldiers</a:t>
            </a:r>
            <a:endParaRPr lang="en-US" dirty="0"/>
          </a:p>
        </p:txBody>
      </p:sp>
      <p:pic>
        <p:nvPicPr>
          <p:cNvPr id="28674" name="Picture 2" descr="THE ANGEL OF THE LORD KILLS 185,000 ASSYRIAN SOIL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6400800" cy="54425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1:13-14</a:t>
            </a:r>
          </a:p>
          <a:p>
            <a:pPr lvl="1"/>
            <a:r>
              <a:rPr lang="en-US" dirty="0" smtClean="0"/>
              <a:t>Angels are </a:t>
            </a:r>
            <a:r>
              <a:rPr lang="en-US" u="sng" dirty="0" smtClean="0"/>
              <a:t>servants</a:t>
            </a:r>
          </a:p>
          <a:p>
            <a:pPr lvl="1"/>
            <a:r>
              <a:rPr lang="en-US" dirty="0" smtClean="0"/>
              <a:t>Spirits sent to </a:t>
            </a:r>
            <a:r>
              <a:rPr lang="en-US" u="sng" dirty="0" smtClean="0"/>
              <a:t>care</a:t>
            </a:r>
            <a:r>
              <a:rPr lang="en-US" dirty="0" smtClean="0"/>
              <a:t> for people who will inherit salvation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352800" cy="6172200"/>
          </a:xfrm>
        </p:spPr>
        <p:txBody>
          <a:bodyPr/>
          <a:lstStyle/>
          <a:p>
            <a:r>
              <a:rPr lang="en-US" dirty="0" smtClean="0"/>
              <a:t>Matthew 18:10 Beware that you don’t look down on any of these little ones. For I tell you that in heaven </a:t>
            </a:r>
            <a:r>
              <a:rPr lang="en-US" dirty="0" smtClean="0">
                <a:solidFill>
                  <a:srgbClr val="FFC000"/>
                </a:solidFill>
              </a:rPr>
              <a:t>their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angels</a:t>
            </a:r>
            <a:r>
              <a:rPr lang="en-US" dirty="0" smtClean="0"/>
              <a:t> are always in the presence of my heavenly Father.</a:t>
            </a:r>
          </a:p>
        </p:txBody>
      </p:sp>
      <p:pic>
        <p:nvPicPr>
          <p:cNvPr id="13314" name="Picture 2" descr="http://1800sunstar.com/zzC1LUV/zholydays/saints-angels/gfx-graphics/saint-angel-art/guardian-angel-415x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650" y="0"/>
            <a:ext cx="545334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Perceiving Angels Presence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Numbers 22:21-35</a:t>
            </a:r>
          </a:p>
          <a:p>
            <a:pPr lvl="1"/>
            <a:r>
              <a:rPr lang="en-US" dirty="0" smtClean="0"/>
              <a:t>The Lord </a:t>
            </a:r>
            <a:r>
              <a:rPr lang="en-US" u="sng" dirty="0" smtClean="0"/>
              <a:t>opened</a:t>
            </a:r>
            <a:r>
              <a:rPr lang="en-US" dirty="0" smtClean="0"/>
              <a:t> Balaam’s eyes and he saw the angel of the Lord</a:t>
            </a:r>
          </a:p>
        </p:txBody>
      </p:sp>
      <p:pic>
        <p:nvPicPr>
          <p:cNvPr id="20482" name="Picture 2" descr="http://www.workersforjesus.com/764px-Gustav_Jaeger_Bileam_E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81910"/>
            <a:ext cx="6334125" cy="49760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2 Kings 6:8-17</a:t>
            </a:r>
          </a:p>
          <a:p>
            <a:pPr lvl="1"/>
            <a:r>
              <a:rPr lang="en-US" dirty="0" smtClean="0"/>
              <a:t>Lord open his eyes and </a:t>
            </a:r>
            <a:r>
              <a:rPr lang="en-US" u="sng" dirty="0" smtClean="0"/>
              <a:t>let him see</a:t>
            </a:r>
          </a:p>
        </p:txBody>
      </p:sp>
      <p:pic>
        <p:nvPicPr>
          <p:cNvPr id="41986" name="Picture 2" descr="http://www.visualbiblealive.com/image-bin/Public/110/05/110_05_0148_BiblePaintings_prev.jpg"/>
          <p:cNvPicPr>
            <a:picLocks noChangeAspect="1" noChangeArrowheads="1"/>
          </p:cNvPicPr>
          <p:nvPr/>
        </p:nvPicPr>
        <p:blipFill>
          <a:blip r:embed="rId2" cstate="print"/>
          <a:srcRect b="36402"/>
          <a:stretch>
            <a:fillRect/>
          </a:stretch>
        </p:blipFill>
        <p:spPr bwMode="auto">
          <a:xfrm>
            <a:off x="151398" y="1571027"/>
            <a:ext cx="8840202" cy="38391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8157</TotalTime>
  <Words>390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Angels on Assignment</vt:lpstr>
      <vt:lpstr>I. Servants of God </vt:lpstr>
      <vt:lpstr>Slide 4</vt:lpstr>
      <vt:lpstr>Slide 5</vt:lpstr>
      <vt:lpstr>Slide 6</vt:lpstr>
      <vt:lpstr>II. Perceiving Angels Presence </vt:lpstr>
      <vt:lpstr>Slide 8</vt:lpstr>
      <vt:lpstr>Slide 9</vt:lpstr>
      <vt:lpstr>Slide 10</vt:lpstr>
      <vt:lpstr>Slide 11</vt:lpstr>
      <vt:lpstr>III. Messengers of God </vt:lpstr>
      <vt:lpstr>Slide 13</vt:lpstr>
      <vt:lpstr>Slide 14</vt:lpstr>
      <vt:lpstr>Slide 15</vt:lpstr>
      <vt:lpstr>Slide 16</vt:lpstr>
      <vt:lpstr>IV. Angel Apps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168</cp:revision>
  <dcterms:created xsi:type="dcterms:W3CDTF">2010-04-18T00:31:04Z</dcterms:created>
  <dcterms:modified xsi:type="dcterms:W3CDTF">2011-12-11T12:40:47Z</dcterms:modified>
</cp:coreProperties>
</file>