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3" r:id="rId3"/>
    <p:sldId id="257" r:id="rId4"/>
    <p:sldId id="295" r:id="rId5"/>
    <p:sldId id="306" r:id="rId6"/>
    <p:sldId id="294" r:id="rId7"/>
    <p:sldId id="314" r:id="rId8"/>
    <p:sldId id="296" r:id="rId9"/>
    <p:sldId id="307" r:id="rId10"/>
    <p:sldId id="297" r:id="rId11"/>
    <p:sldId id="308" r:id="rId12"/>
    <p:sldId id="309" r:id="rId13"/>
    <p:sldId id="298" r:id="rId14"/>
    <p:sldId id="284" r:id="rId15"/>
    <p:sldId id="311" r:id="rId16"/>
    <p:sldId id="310" r:id="rId17"/>
    <p:sldId id="31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3000">
                <a:srgbClr val="800000">
                  <a:shade val="30000"/>
                  <a:satMod val="115000"/>
                  <a:alpha val="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800000"/>
            </a:gs>
            <a:gs pos="0">
              <a:srgbClr val="003300"/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Cultivating Spiritual Awareness</a:t>
            </a:r>
          </a:p>
          <a:p>
            <a:pPr lvl="1"/>
            <a:r>
              <a:rPr lang="en-US" dirty="0" smtClean="0"/>
              <a:t>Development of senses with which we perceive spiritual things</a:t>
            </a:r>
          </a:p>
          <a:p>
            <a:pPr lvl="1"/>
            <a:r>
              <a:rPr lang="en-US" dirty="0" smtClean="0"/>
              <a:t>Fullness of the Spirit – enabling us to understand things not perceive with the physical senses</a:t>
            </a:r>
          </a:p>
          <a:p>
            <a:pPr lvl="1"/>
            <a:r>
              <a:rPr lang="en-US" dirty="0" smtClean="0"/>
              <a:t>Minds guarded by peace</a:t>
            </a:r>
          </a:p>
          <a:p>
            <a:pPr lvl="1"/>
            <a:r>
              <a:rPr lang="en-US" dirty="0" smtClean="0"/>
              <a:t>Colossians 3:2 mind set on things above, not things on the earth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Mind </a:t>
            </a:r>
            <a:r>
              <a:rPr lang="en-US" u="sng" dirty="0" smtClean="0"/>
              <a:t>Control</a:t>
            </a:r>
            <a:r>
              <a:rPr lang="en-US" dirty="0" smtClean="0"/>
              <a:t> – Romans 8:5-8</a:t>
            </a:r>
          </a:p>
          <a:p>
            <a:pPr lvl="1"/>
            <a:r>
              <a:rPr lang="en-US" dirty="0" smtClean="0"/>
              <a:t>Mind controlled by the </a:t>
            </a:r>
            <a:r>
              <a:rPr lang="en-US" u="sng" dirty="0" smtClean="0"/>
              <a:t>sinful</a:t>
            </a:r>
            <a:r>
              <a:rPr lang="en-US" dirty="0" smtClean="0"/>
              <a:t> nature</a:t>
            </a:r>
          </a:p>
          <a:p>
            <a:pPr lvl="2"/>
            <a:r>
              <a:rPr lang="en-US" dirty="0" smtClean="0"/>
              <a:t>Think of sinful things</a:t>
            </a:r>
          </a:p>
          <a:p>
            <a:pPr lvl="2"/>
            <a:r>
              <a:rPr lang="en-US" dirty="0" smtClean="0"/>
              <a:t>Hostile to God</a:t>
            </a:r>
          </a:p>
          <a:p>
            <a:pPr lvl="2"/>
            <a:r>
              <a:rPr lang="en-US" dirty="0" smtClean="0"/>
              <a:t>Leads to death</a:t>
            </a:r>
          </a:p>
          <a:p>
            <a:pPr lvl="2"/>
            <a:r>
              <a:rPr lang="en-US" dirty="0" smtClean="0"/>
              <a:t>Can never please God</a:t>
            </a:r>
          </a:p>
          <a:p>
            <a:pPr lvl="1"/>
            <a:r>
              <a:rPr lang="en-US" dirty="0" smtClean="0"/>
              <a:t>Mind controlled by the </a:t>
            </a:r>
            <a:r>
              <a:rPr lang="en-US" u="sng" dirty="0" smtClean="0"/>
              <a:t>Spirit</a:t>
            </a:r>
          </a:p>
          <a:p>
            <a:pPr lvl="2"/>
            <a:r>
              <a:rPr lang="en-US" dirty="0" smtClean="0"/>
              <a:t>Think about things that please the Spirit</a:t>
            </a:r>
          </a:p>
          <a:p>
            <a:pPr lvl="2"/>
            <a:r>
              <a:rPr lang="en-US" dirty="0" smtClean="0"/>
              <a:t>Life and peace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Conformed                Transformed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124200" cy="4525963"/>
          </a:xfrm>
        </p:spPr>
        <p:txBody>
          <a:bodyPr/>
          <a:lstStyle/>
          <a:p>
            <a:r>
              <a:rPr lang="en-US" dirty="0" smtClean="0"/>
              <a:t>Death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200400" cy="4525963"/>
          </a:xfrm>
        </p:spPr>
        <p:txBody>
          <a:bodyPr/>
          <a:lstStyle/>
          <a:p>
            <a:r>
              <a:rPr lang="en-US" dirty="0" smtClean="0"/>
              <a:t>Life and peace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24200" y="914400"/>
            <a:ext cx="2590800" cy="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3001962"/>
          </a:xfrm>
        </p:spPr>
        <p:txBody>
          <a:bodyPr>
            <a:normAutofit/>
          </a:bodyPr>
          <a:lstStyle/>
          <a:p>
            <a:r>
              <a:rPr lang="en-US" dirty="0" smtClean="0"/>
              <a:t>Conformed                Transformed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Double Minded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24200" y="914400"/>
            <a:ext cx="2590800" cy="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47800" y="1066800"/>
            <a:ext cx="1219200" cy="91440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477000" y="1143000"/>
            <a:ext cx="1066800" cy="76200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6103" y="2514601"/>
            <a:ext cx="475189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u="sng" dirty="0" smtClean="0"/>
              <a:t>Double</a:t>
            </a:r>
            <a:r>
              <a:rPr lang="en-US" dirty="0" smtClean="0"/>
              <a:t> Minded – James 1:5-8</a:t>
            </a:r>
          </a:p>
          <a:p>
            <a:pPr lvl="1"/>
            <a:r>
              <a:rPr lang="en-US" dirty="0" smtClean="0"/>
              <a:t>Divided loyalty between </a:t>
            </a:r>
            <a:r>
              <a:rPr lang="en-US" u="sng" dirty="0" smtClean="0"/>
              <a:t>God</a:t>
            </a:r>
            <a:r>
              <a:rPr lang="en-US" dirty="0" smtClean="0"/>
              <a:t> and the </a:t>
            </a:r>
            <a:r>
              <a:rPr lang="en-US" u="sng" dirty="0" smtClean="0"/>
              <a:t>world</a:t>
            </a:r>
          </a:p>
          <a:p>
            <a:pPr lvl="1"/>
            <a:r>
              <a:rPr lang="en-US" u="sng" dirty="0" smtClean="0"/>
              <a:t>Unstable</a:t>
            </a:r>
            <a:r>
              <a:rPr lang="en-US" dirty="0" smtClean="0"/>
              <a:t> in everything</a:t>
            </a:r>
          </a:p>
          <a:p>
            <a:pPr lvl="1"/>
            <a:r>
              <a:rPr lang="en-US" dirty="0" smtClean="0"/>
              <a:t>Should not expect to receive anything from </a:t>
            </a:r>
            <a:r>
              <a:rPr lang="en-US" u="sng" dirty="0" smtClean="0"/>
              <a:t>God</a:t>
            </a:r>
            <a:endParaRPr lang="en-US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Ready Minds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Ephesians 4:17-24</a:t>
            </a:r>
          </a:p>
          <a:p>
            <a:pPr lvl="1"/>
            <a:r>
              <a:rPr lang="en-US" dirty="0" smtClean="0"/>
              <a:t>Live no longer like the </a:t>
            </a:r>
            <a:r>
              <a:rPr lang="en-US" u="sng" dirty="0" smtClean="0"/>
              <a:t>world</a:t>
            </a:r>
            <a:r>
              <a:rPr lang="en-US" dirty="0" smtClean="0"/>
              <a:t> (Gentiles)</a:t>
            </a:r>
          </a:p>
          <a:p>
            <a:pPr lvl="2"/>
            <a:r>
              <a:rPr lang="en-US" dirty="0" smtClean="0"/>
              <a:t>Hopelessly confused, mind full of darkness, hardened hearts</a:t>
            </a:r>
          </a:p>
          <a:p>
            <a:pPr lvl="1"/>
            <a:r>
              <a:rPr lang="en-US" dirty="0" smtClean="0"/>
              <a:t>Let the Spirit </a:t>
            </a:r>
            <a:r>
              <a:rPr lang="en-US" u="sng" dirty="0" smtClean="0"/>
              <a:t>renew</a:t>
            </a:r>
            <a:r>
              <a:rPr lang="en-US" dirty="0" smtClean="0"/>
              <a:t> your thoughts and attitudes</a:t>
            </a:r>
          </a:p>
          <a:p>
            <a:pPr lvl="2"/>
            <a:r>
              <a:rPr lang="en-US" dirty="0" smtClean="0"/>
              <a:t>New nature created to be like God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1 Peter 1:13-16</a:t>
            </a:r>
          </a:p>
          <a:p>
            <a:r>
              <a:rPr lang="en-US" dirty="0" smtClean="0"/>
              <a:t>1 Peter 1:13 (NASB)</a:t>
            </a:r>
            <a:r>
              <a:rPr lang="en-US" b="1" dirty="0" smtClean="0"/>
              <a:t> </a:t>
            </a:r>
            <a:r>
              <a:rPr lang="en-US" baseline="30000" dirty="0" smtClean="0"/>
              <a:t>13</a:t>
            </a:r>
            <a:r>
              <a:rPr lang="en-US" dirty="0" smtClean="0"/>
              <a:t>Therefore, </a:t>
            </a:r>
            <a:r>
              <a:rPr lang="en-US" dirty="0" smtClean="0">
                <a:solidFill>
                  <a:srgbClr val="FFC000"/>
                </a:solidFill>
              </a:rPr>
              <a:t>prepare your minds for action</a:t>
            </a:r>
            <a:r>
              <a:rPr lang="en-US" dirty="0" smtClean="0"/>
              <a:t>, keep sober </a:t>
            </a:r>
            <a:r>
              <a:rPr lang="en-US" i="1" dirty="0" smtClean="0"/>
              <a:t>in spirit,</a:t>
            </a:r>
            <a:r>
              <a:rPr lang="en-US" dirty="0" smtClean="0"/>
              <a:t> fix your hope completely on the grace to be brought to you at the revelation of Jesus Christ.</a:t>
            </a:r>
          </a:p>
          <a:p>
            <a:pPr lvl="1"/>
            <a:r>
              <a:rPr lang="en-US" dirty="0" smtClean="0"/>
              <a:t>Discerning thoughts</a:t>
            </a:r>
          </a:p>
          <a:p>
            <a:pPr lvl="1"/>
            <a:r>
              <a:rPr lang="en-US" dirty="0" smtClean="0"/>
              <a:t>Taking thoughts captive</a:t>
            </a:r>
          </a:p>
          <a:p>
            <a:pPr lvl="1"/>
            <a:r>
              <a:rPr lang="en-US" dirty="0" smtClean="0"/>
              <a:t>Taking up divinely powerful weapons</a:t>
            </a:r>
          </a:p>
          <a:p>
            <a:pPr lvl="1"/>
            <a:r>
              <a:rPr lang="en-US" dirty="0" smtClean="0"/>
              <a:t>Mind controlled by the Spirit</a:t>
            </a:r>
          </a:p>
          <a:p>
            <a:pPr lvl="1"/>
            <a:r>
              <a:rPr lang="en-US" dirty="0" smtClean="0"/>
              <a:t>Renewing thoughts and attitudes</a:t>
            </a:r>
          </a:p>
          <a:p>
            <a:pPr lvl="1"/>
            <a:r>
              <a:rPr lang="en-US" dirty="0" smtClean="0"/>
              <a:t>Loyal to God only – not divided</a:t>
            </a:r>
          </a:p>
          <a:p>
            <a:pPr lvl="1"/>
            <a:r>
              <a:rPr lang="en-US" dirty="0" smtClean="0"/>
              <a:t>Walk in the fruit of transformation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Conformed                Transformed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124200" cy="4525963"/>
          </a:xfrm>
        </p:spPr>
        <p:txBody>
          <a:bodyPr/>
          <a:lstStyle/>
          <a:p>
            <a:r>
              <a:rPr lang="en-US" dirty="0" smtClean="0"/>
              <a:t>Corrupted</a:t>
            </a:r>
          </a:p>
          <a:p>
            <a:r>
              <a:rPr lang="en-US" dirty="0" smtClean="0"/>
              <a:t>Captured</a:t>
            </a:r>
          </a:p>
          <a:p>
            <a:r>
              <a:rPr lang="en-US" dirty="0" smtClean="0"/>
              <a:t>Confused</a:t>
            </a:r>
          </a:p>
          <a:p>
            <a:r>
              <a:rPr lang="en-US" dirty="0" smtClean="0"/>
              <a:t>Controlled by sin</a:t>
            </a:r>
          </a:p>
          <a:p>
            <a:r>
              <a:rPr lang="en-US" dirty="0" smtClean="0"/>
              <a:t>Death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200400" cy="4525963"/>
          </a:xfrm>
        </p:spPr>
        <p:txBody>
          <a:bodyPr/>
          <a:lstStyle/>
          <a:p>
            <a:r>
              <a:rPr lang="en-US" dirty="0" smtClean="0"/>
              <a:t>New person</a:t>
            </a:r>
          </a:p>
          <a:p>
            <a:r>
              <a:rPr lang="en-US" dirty="0" smtClean="0"/>
              <a:t>Captor</a:t>
            </a:r>
          </a:p>
          <a:p>
            <a:r>
              <a:rPr lang="en-US" dirty="0" smtClean="0"/>
              <a:t>Renewed mind</a:t>
            </a:r>
          </a:p>
          <a:p>
            <a:r>
              <a:rPr lang="en-US" dirty="0" smtClean="0"/>
              <a:t>Controlled by the Spirit</a:t>
            </a:r>
          </a:p>
          <a:p>
            <a:r>
              <a:rPr lang="en-US" dirty="0" smtClean="0"/>
              <a:t>Life and peace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24200" y="914400"/>
            <a:ext cx="2590800" cy="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470025"/>
          </a:xfrm>
        </p:spPr>
        <p:txBody>
          <a:bodyPr/>
          <a:lstStyle/>
          <a:p>
            <a:r>
              <a:rPr lang="en-US" dirty="0" smtClean="0"/>
              <a:t>Transformed by Renewed Mind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Cultivating Spiritual Awareness Series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Morphing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Romans 12:2</a:t>
            </a:r>
          </a:p>
          <a:p>
            <a:pPr lvl="1"/>
            <a:r>
              <a:rPr lang="en-US" dirty="0" smtClean="0"/>
              <a:t>Not </a:t>
            </a:r>
            <a:r>
              <a:rPr lang="en-US" u="sng" dirty="0" smtClean="0"/>
              <a:t>conformed</a:t>
            </a:r>
            <a:r>
              <a:rPr lang="en-US" dirty="0" smtClean="0"/>
              <a:t> – copying the behavior and customs of this </a:t>
            </a:r>
            <a:r>
              <a:rPr lang="en-US" u="sng" dirty="0" smtClean="0"/>
              <a:t>world</a:t>
            </a:r>
          </a:p>
          <a:p>
            <a:pPr lvl="1"/>
            <a:r>
              <a:rPr lang="en-US" u="sng" dirty="0" smtClean="0"/>
              <a:t>Transformed</a:t>
            </a:r>
            <a:r>
              <a:rPr lang="en-US" dirty="0" smtClean="0"/>
              <a:t> – into a new person by </a:t>
            </a:r>
            <a:r>
              <a:rPr lang="en-US" u="sng" dirty="0" smtClean="0"/>
              <a:t>changing</a:t>
            </a:r>
            <a:r>
              <a:rPr lang="en-US" dirty="0" smtClean="0"/>
              <a:t> the way you think</a:t>
            </a:r>
          </a:p>
          <a:p>
            <a:pPr lvl="2"/>
            <a:r>
              <a:rPr lang="en-US" dirty="0" smtClean="0"/>
              <a:t>Greek - </a:t>
            </a:r>
            <a:r>
              <a:rPr lang="en-US" dirty="0" err="1" smtClean="0"/>
              <a:t>metamorphoo</a:t>
            </a:r>
            <a:r>
              <a:rPr lang="en-US" dirty="0" smtClean="0"/>
              <a:t>��</a:t>
            </a:r>
            <a:r>
              <a:rPr lang="en-US" i="1" dirty="0" smtClean="0"/>
              <a:t>met-am-or-</a:t>
            </a:r>
            <a:r>
              <a:rPr lang="en-US" i="1" dirty="0" err="1" smtClean="0"/>
              <a:t>fo</a:t>
            </a:r>
            <a:r>
              <a:rPr lang="en-US" i="1" dirty="0" smtClean="0"/>
              <a:t>'-o</a:t>
            </a:r>
            <a:r>
              <a:rPr lang="en-US" dirty="0" smtClean="0"/>
              <a:t>; to </a:t>
            </a:r>
            <a:r>
              <a:rPr lang="en-US" i="1" dirty="0" smtClean="0"/>
              <a:t>transform</a:t>
            </a:r>
            <a:r>
              <a:rPr lang="en-US" dirty="0" smtClean="0"/>
              <a:t> (literally or figuratively “metamorphose”):—change, transfigure, transform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Conformed                Transformed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124200" y="914400"/>
            <a:ext cx="2590800" cy="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67318" b="47184"/>
          <a:stretch>
            <a:fillRect/>
          </a:stretch>
        </p:blipFill>
        <p:spPr bwMode="auto">
          <a:xfrm>
            <a:off x="0" y="1295400"/>
            <a:ext cx="1752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34103" r="38899" b="48738"/>
          <a:stretch>
            <a:fillRect/>
          </a:stretch>
        </p:blipFill>
        <p:spPr bwMode="auto">
          <a:xfrm>
            <a:off x="1752600" y="1295400"/>
            <a:ext cx="144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66785" r="6217" b="47184"/>
          <a:stretch>
            <a:fillRect/>
          </a:stretch>
        </p:blipFill>
        <p:spPr bwMode="auto">
          <a:xfrm>
            <a:off x="3200400" y="1295400"/>
            <a:ext cx="1447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t="54369" r="70160"/>
          <a:stretch>
            <a:fillRect/>
          </a:stretch>
        </p:blipFill>
        <p:spPr bwMode="auto">
          <a:xfrm>
            <a:off x="4572000" y="1295400"/>
            <a:ext cx="16002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40320" t="60583" b="6796"/>
          <a:stretch>
            <a:fillRect/>
          </a:stretch>
        </p:blipFill>
        <p:spPr bwMode="auto">
          <a:xfrm>
            <a:off x="5943600" y="1295400"/>
            <a:ext cx="320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Conformed                Transformed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276600" cy="4525963"/>
          </a:xfrm>
        </p:spPr>
        <p:txBody>
          <a:bodyPr/>
          <a:lstStyle/>
          <a:p>
            <a:r>
              <a:rPr lang="en-US" dirty="0" smtClean="0"/>
              <a:t>Behave like the world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2971800" cy="4525963"/>
          </a:xfrm>
        </p:spPr>
        <p:txBody>
          <a:bodyPr/>
          <a:lstStyle/>
          <a:p>
            <a:r>
              <a:rPr lang="en-US" dirty="0" smtClean="0"/>
              <a:t>New person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24200" y="914400"/>
            <a:ext cx="2590800" cy="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Changing the way that you think – Isaiah 55:8-11</a:t>
            </a:r>
          </a:p>
          <a:p>
            <a:pPr lvl="1"/>
            <a:r>
              <a:rPr lang="en-US" dirty="0" smtClean="0"/>
              <a:t>God’s thoughts </a:t>
            </a:r>
            <a:r>
              <a:rPr lang="en-US" u="sng" dirty="0" smtClean="0"/>
              <a:t>higher</a:t>
            </a:r>
            <a:r>
              <a:rPr lang="en-US" dirty="0" smtClean="0"/>
              <a:t> than ours – far beyond anything you could </a:t>
            </a:r>
            <a:r>
              <a:rPr lang="en-US" u="sng" dirty="0" smtClean="0"/>
              <a:t>imagine</a:t>
            </a:r>
          </a:p>
          <a:p>
            <a:pPr lvl="1"/>
            <a:r>
              <a:rPr lang="en-US" dirty="0" smtClean="0"/>
              <a:t>Rain and snow come down to </a:t>
            </a:r>
            <a:r>
              <a:rPr lang="en-US" u="sng" dirty="0" smtClean="0"/>
              <a:t>water</a:t>
            </a:r>
            <a:r>
              <a:rPr lang="en-US" dirty="0" smtClean="0"/>
              <a:t> seed and produce grain</a:t>
            </a:r>
          </a:p>
          <a:p>
            <a:pPr lvl="1"/>
            <a:r>
              <a:rPr lang="en-US" dirty="0" smtClean="0"/>
              <a:t>So it is with my </a:t>
            </a:r>
            <a:r>
              <a:rPr lang="en-US" u="sng" dirty="0" smtClean="0"/>
              <a:t>word</a:t>
            </a:r>
            <a:r>
              <a:rPr lang="en-US" dirty="0" smtClean="0"/>
              <a:t> – produces fruit</a:t>
            </a:r>
          </a:p>
          <a:p>
            <a:pPr lvl="1"/>
            <a:r>
              <a:rPr lang="en-US" dirty="0" smtClean="0"/>
              <a:t>Fruit – the character and nature of </a:t>
            </a:r>
            <a:r>
              <a:rPr lang="en-US" u="sng" dirty="0" smtClean="0"/>
              <a:t>God</a:t>
            </a:r>
          </a:p>
          <a:p>
            <a:pPr lvl="2"/>
            <a:r>
              <a:rPr lang="en-US" dirty="0" smtClean="0"/>
              <a:t>Partakers of his divine nature – 2 Peter 1:4 – escaping the corruption of the world</a:t>
            </a:r>
          </a:p>
          <a:p>
            <a:pPr lvl="2"/>
            <a:r>
              <a:rPr lang="en-US" dirty="0" smtClean="0"/>
              <a:t>Destined to be conformed to the image of Christ – Romans 8:29</a:t>
            </a:r>
          </a:p>
          <a:p>
            <a:pPr lvl="2"/>
            <a:r>
              <a:rPr lang="en-US" dirty="0" smtClean="0"/>
              <a:t>Jesus washes his bride with the water of the word – Ephesians 5:26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Conformed                Transformed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581400" cy="4525963"/>
          </a:xfrm>
        </p:spPr>
        <p:txBody>
          <a:bodyPr/>
          <a:lstStyle/>
          <a:p>
            <a:r>
              <a:rPr lang="en-US" dirty="0" smtClean="0"/>
              <a:t>Behave like the world - corrupted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2971800" cy="4525963"/>
          </a:xfrm>
        </p:spPr>
        <p:txBody>
          <a:bodyPr/>
          <a:lstStyle/>
          <a:p>
            <a:r>
              <a:rPr lang="en-US" dirty="0" smtClean="0"/>
              <a:t>New person – Like God, like Jesus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24200" y="914400"/>
            <a:ext cx="2590800" cy="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Captive or Conqueror</a:t>
            </a:r>
          </a:p>
          <a:p>
            <a:r>
              <a:rPr lang="en-US" dirty="0" smtClean="0"/>
              <a:t>Colossians 2:8 Don’t let anyone capture you with empty philosophies and high-sounding nonsense that come from </a:t>
            </a:r>
            <a:r>
              <a:rPr lang="en-US" u="sng" dirty="0" smtClean="0"/>
              <a:t>human</a:t>
            </a:r>
            <a:r>
              <a:rPr lang="en-US" dirty="0" smtClean="0"/>
              <a:t> thinking and from the </a:t>
            </a:r>
            <a:r>
              <a:rPr lang="en-US" u="sng" dirty="0" smtClean="0"/>
              <a:t>spiritual</a:t>
            </a:r>
            <a:r>
              <a:rPr lang="en-US" dirty="0" smtClean="0"/>
              <a:t> powers of this world, rather than from Christ. </a:t>
            </a:r>
          </a:p>
          <a:p>
            <a:r>
              <a:rPr lang="en-US" dirty="0" smtClean="0"/>
              <a:t>2 Corinthians 10:3-5</a:t>
            </a:r>
          </a:p>
          <a:p>
            <a:pPr lvl="1"/>
            <a:r>
              <a:rPr lang="en-US" dirty="0" smtClean="0"/>
              <a:t>God’s mighty weapons to destroy </a:t>
            </a:r>
            <a:r>
              <a:rPr lang="en-US" u="sng" dirty="0" smtClean="0"/>
              <a:t>human</a:t>
            </a:r>
            <a:r>
              <a:rPr lang="en-US" dirty="0" smtClean="0"/>
              <a:t> reasoning</a:t>
            </a:r>
          </a:p>
          <a:p>
            <a:pPr lvl="1"/>
            <a:r>
              <a:rPr lang="en-US" dirty="0" smtClean="0"/>
              <a:t>Capture rebellious </a:t>
            </a:r>
            <a:r>
              <a:rPr lang="en-US" u="sng" dirty="0" smtClean="0"/>
              <a:t>thoughts</a:t>
            </a:r>
            <a:r>
              <a:rPr lang="en-US" dirty="0" smtClean="0"/>
              <a:t> – (NASB - every lofty thing raised up against the knowledge of God)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Conformed                Transformed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276600" cy="4525963"/>
          </a:xfrm>
        </p:spPr>
        <p:txBody>
          <a:bodyPr/>
          <a:lstStyle/>
          <a:p>
            <a:r>
              <a:rPr lang="en-US" dirty="0" smtClean="0"/>
              <a:t>Captured by human reasoning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200400" cy="4525963"/>
          </a:xfrm>
        </p:spPr>
        <p:txBody>
          <a:bodyPr/>
          <a:lstStyle/>
          <a:p>
            <a:r>
              <a:rPr lang="en-US" dirty="0" smtClean="0"/>
              <a:t>Taking every thought captive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24200" y="914400"/>
            <a:ext cx="2590800" cy="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8167</TotalTime>
  <Words>402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Transformed by Renewed Mind</vt:lpstr>
      <vt:lpstr>I. Morphing </vt:lpstr>
      <vt:lpstr>Conformed                Transformed</vt:lpstr>
      <vt:lpstr>Conformed                Transformed</vt:lpstr>
      <vt:lpstr>Slide 6</vt:lpstr>
      <vt:lpstr>Conformed                Transformed</vt:lpstr>
      <vt:lpstr>Slide 8</vt:lpstr>
      <vt:lpstr>Conformed                Transformed</vt:lpstr>
      <vt:lpstr>Slide 10</vt:lpstr>
      <vt:lpstr>Conformed                Transformed</vt:lpstr>
      <vt:lpstr>Conformed                Transformed  Double Minded </vt:lpstr>
      <vt:lpstr>Slide 13</vt:lpstr>
      <vt:lpstr>II. Ready Minds  </vt:lpstr>
      <vt:lpstr>Slide 15</vt:lpstr>
      <vt:lpstr>Conformed                Transformed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143</cp:revision>
  <dcterms:created xsi:type="dcterms:W3CDTF">2010-04-18T00:31:04Z</dcterms:created>
  <dcterms:modified xsi:type="dcterms:W3CDTF">2011-12-04T00:43:12Z</dcterms:modified>
</cp:coreProperties>
</file>