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313" r:id="rId3"/>
    <p:sldId id="312" r:id="rId4"/>
    <p:sldId id="277" r:id="rId5"/>
    <p:sldId id="315" r:id="rId6"/>
    <p:sldId id="316" r:id="rId7"/>
    <p:sldId id="317" r:id="rId8"/>
    <p:sldId id="318" r:id="rId9"/>
    <p:sldId id="327" r:id="rId10"/>
    <p:sldId id="319" r:id="rId11"/>
    <p:sldId id="320" r:id="rId12"/>
    <p:sldId id="321" r:id="rId13"/>
    <p:sldId id="322" r:id="rId14"/>
    <p:sldId id="326" r:id="rId15"/>
    <p:sldId id="303" r:id="rId16"/>
    <p:sldId id="305" r:id="rId17"/>
    <p:sldId id="257" r:id="rId18"/>
    <p:sldId id="292" r:id="rId19"/>
    <p:sldId id="306" r:id="rId20"/>
    <p:sldId id="308" r:id="rId21"/>
    <p:sldId id="309" r:id="rId22"/>
    <p:sldId id="307" r:id="rId23"/>
    <p:sldId id="284" r:id="rId24"/>
    <p:sldId id="302" r:id="rId25"/>
    <p:sldId id="337" r:id="rId26"/>
    <p:sldId id="328" r:id="rId27"/>
    <p:sldId id="329" r:id="rId28"/>
    <p:sldId id="330" r:id="rId29"/>
    <p:sldId id="331" r:id="rId30"/>
    <p:sldId id="332" r:id="rId31"/>
    <p:sldId id="333" r:id="rId32"/>
    <p:sldId id="311" r:id="rId33"/>
    <p:sldId id="33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48" y="101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3000">
                <a:srgbClr val="800000">
                  <a:shade val="30000"/>
                  <a:satMod val="115000"/>
                  <a:alpha val="0"/>
                </a:srgbClr>
              </a:gs>
              <a:gs pos="50000">
                <a:srgbClr val="800000">
                  <a:shade val="67500"/>
                  <a:satMod val="115000"/>
                </a:srgbClr>
              </a:gs>
              <a:gs pos="100000">
                <a:srgbClr val="8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11/25/2011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11/25/2011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11/25/2011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11/25/2011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11/25/2011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11/25/2011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800000"/>
            </a:gs>
            <a:gs pos="0">
              <a:srgbClr val="00330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11/25/2011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Picture 3" descr="C:\Users\Owner\Documents\My Documents\Honduras 2011\Porfirio y Pastor Roger (600 x 450).jpg"/>
          <p:cNvPicPr>
            <a:picLocks noChangeAspect="1" noChangeArrowheads="1"/>
          </p:cNvPicPr>
          <p:nvPr/>
        </p:nvPicPr>
        <p:blipFill>
          <a:blip r:embed="rId2" cstate="print"/>
          <a:srcRect/>
          <a:stretch>
            <a:fillRect/>
          </a:stretch>
        </p:blipFill>
        <p:spPr bwMode="auto">
          <a:xfrm>
            <a:off x="1" y="0"/>
            <a:ext cx="9143999" cy="6857999"/>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Pastors photo (600 x 450)"/>
          <p:cNvPicPr>
            <a:picLocks noChangeAspect="1" noChangeArrowheads="1"/>
          </p:cNvPicPr>
          <p:nvPr/>
        </p:nvPicPr>
        <p:blipFill>
          <a:blip r:embed="rId2" cstate="print"/>
          <a:srcRect/>
          <a:stretch>
            <a:fillRect/>
          </a:stretch>
        </p:blipFill>
        <p:spPr bwMode="auto">
          <a:xfrm>
            <a:off x="-27720" y="0"/>
            <a:ext cx="9171720" cy="6858000"/>
          </a:xfrm>
          <a:prstGeom prst="rect">
            <a:avLst/>
          </a:prstGeom>
          <a:noFill/>
          <a:ln w="9525">
            <a:solidFill>
              <a:srgbClr val="000000"/>
            </a:solid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C:\Users\Owner\Documents\My Documents\Honduras 2011\Hno Geinrre (450 x 600).jpg"/>
          <p:cNvPicPr>
            <a:picLocks noChangeAspect="1" noChangeArrowheads="1"/>
          </p:cNvPicPr>
          <p:nvPr/>
        </p:nvPicPr>
        <p:blipFill>
          <a:blip r:embed="rId2" cstate="print"/>
          <a:srcRect/>
          <a:stretch>
            <a:fillRect/>
          </a:stretch>
        </p:blipFill>
        <p:spPr bwMode="auto">
          <a:xfrm>
            <a:off x="1981200" y="-25399"/>
            <a:ext cx="5162549" cy="6883399"/>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Napoleón (450 x 600)"/>
          <p:cNvPicPr>
            <a:picLocks noChangeAspect="1" noChangeArrowheads="1"/>
          </p:cNvPicPr>
          <p:nvPr/>
        </p:nvPicPr>
        <p:blipFill>
          <a:blip r:embed="rId2" cstate="print"/>
          <a:srcRect/>
          <a:stretch>
            <a:fillRect/>
          </a:stretch>
        </p:blipFill>
        <p:spPr bwMode="auto">
          <a:xfrm>
            <a:off x="2286000" y="0"/>
            <a:ext cx="5147576" cy="6874450"/>
          </a:xfrm>
          <a:prstGeom prst="rect">
            <a:avLst/>
          </a:prstGeom>
          <a:noFill/>
          <a:ln w="9525">
            <a:solidFill>
              <a:srgbClr val="000000"/>
            </a:solid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924800" cy="1470025"/>
          </a:xfrm>
        </p:spPr>
        <p:txBody>
          <a:bodyPr/>
          <a:lstStyle/>
          <a:p>
            <a:r>
              <a:rPr lang="en-US" dirty="0" smtClean="0"/>
              <a:t>Cultivating a Mind of Peace</a:t>
            </a:r>
            <a:endParaRPr lang="en-US" dirty="0"/>
          </a:p>
        </p:txBody>
      </p:sp>
      <p:sp>
        <p:nvSpPr>
          <p:cNvPr id="6" name="Title 1"/>
          <p:cNvSpPr txBox="1">
            <a:spLocks/>
          </p:cNvSpPr>
          <p:nvPr/>
        </p:nvSpPr>
        <p:spPr>
          <a:xfrm>
            <a:off x="609600" y="3635375"/>
            <a:ext cx="8001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Cultivating Spiritual Awareness Series</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Colossians 3:1 - 2</a:t>
            </a:r>
            <a:r>
              <a:rPr lang="en-US" b="1" dirty="0" smtClean="0"/>
              <a:t> </a:t>
            </a:r>
            <a:r>
              <a:rPr lang="en-US" baseline="30000" dirty="0" smtClean="0"/>
              <a:t>1</a:t>
            </a:r>
            <a:r>
              <a:rPr lang="en-US" dirty="0" smtClean="0"/>
              <a:t>Since you have been raised to new life with Christ, set your sights on the realities of heaven, where Christ sits in the place of honor at God’s right hand.  </a:t>
            </a:r>
            <a:r>
              <a:rPr lang="en-US" baseline="30000" dirty="0" smtClean="0"/>
              <a:t>2</a:t>
            </a:r>
            <a:r>
              <a:rPr lang="en-US" dirty="0" smtClean="0">
                <a:solidFill>
                  <a:srgbClr val="FFC000"/>
                </a:solidFill>
              </a:rPr>
              <a:t>Think about the things of heaven</a:t>
            </a:r>
            <a:r>
              <a:rPr lang="en-US" dirty="0" smtClean="0"/>
              <a:t>, not the things of earth.</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a:t>
            </a:r>
            <a:r>
              <a:rPr lang="en-US" dirty="0" smtClean="0"/>
              <a:t>Exchange Anxiety for Peace </a:t>
            </a:r>
            <a:endParaRPr lang="en-US" dirty="0"/>
          </a:p>
        </p:txBody>
      </p:sp>
      <p:sp>
        <p:nvSpPr>
          <p:cNvPr id="3" name="Content Placeholder 2"/>
          <p:cNvSpPr>
            <a:spLocks noGrp="1"/>
          </p:cNvSpPr>
          <p:nvPr>
            <p:ph idx="1"/>
          </p:nvPr>
        </p:nvSpPr>
        <p:spPr/>
        <p:txBody>
          <a:bodyPr>
            <a:normAutofit/>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Philippians 4:6-9</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228600"/>
            <a:ext cx="41910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(NASB) </a:t>
            </a:r>
            <a:r>
              <a:rPr kumimoji="0" lang="en-US" sz="2800" b="0" i="0" u="none" strike="noStrike" kern="1200" cap="none" spc="0" normalizeH="0" baseline="3000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6</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Be anxious for nothing</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but in everything by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prayer</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and supplication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with thanksgiving</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let your requests be made known to God.</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
        <p:nvSpPr>
          <p:cNvPr id="6" name="Content Placeholder 2"/>
          <p:cNvSpPr txBox="1">
            <a:spLocks/>
          </p:cNvSpPr>
          <p:nvPr/>
        </p:nvSpPr>
        <p:spPr>
          <a:xfrm>
            <a:off x="4648200" y="228600"/>
            <a:ext cx="42672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(NLT) </a:t>
            </a:r>
            <a:r>
              <a:rPr kumimoji="0" lang="en-US" sz="2800" b="0" i="0" u="none" strike="noStrike" kern="1200" cap="none" spc="0" normalizeH="0" baseline="3000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6</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Don’t worry about anything</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instead,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pray about everything</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Tell God what you need, and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thank him for all he has done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Users\Owner\Documents\My Documents\Honduras 2011\Gary &amp; Katrina (480 x 600).jpg"/>
          <p:cNvPicPr>
            <a:picLocks noChangeAspect="1" noChangeArrowheads="1"/>
          </p:cNvPicPr>
          <p:nvPr/>
        </p:nvPicPr>
        <p:blipFill>
          <a:blip r:embed="rId2" cstate="print"/>
          <a:srcRect/>
          <a:stretch>
            <a:fillRect/>
          </a:stretch>
        </p:blipFill>
        <p:spPr bwMode="auto">
          <a:xfrm>
            <a:off x="1828800" y="0"/>
            <a:ext cx="54864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228600"/>
            <a:ext cx="45720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(NASB)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7</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And the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peace of God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which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surpasses all comprehension</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will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guard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your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hearts</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and your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minds</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in Christ Jesus. </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
        <p:nvSpPr>
          <p:cNvPr id="3" name="Content Placeholder 2"/>
          <p:cNvSpPr txBox="1">
            <a:spLocks/>
          </p:cNvSpPr>
          <p:nvPr/>
        </p:nvSpPr>
        <p:spPr>
          <a:xfrm>
            <a:off x="4572000" y="228600"/>
            <a:ext cx="43434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7</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Then you will experience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God’s peace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which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exceeds anything we can understand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His peace will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guard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your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hearts</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and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minds</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as you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live in Christ Jesus</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228600"/>
            <a:ext cx="41910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(NASB)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8</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Finally, brethren, whatever is true, whatever is honorable, whatever is right, whatever is pure, whatever is lovely, whatever is of good repute, if there is any excellence and if anything worthy of praise,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dwell on these things</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
        <p:nvSpPr>
          <p:cNvPr id="3" name="Content Placeholder 2"/>
          <p:cNvSpPr txBox="1">
            <a:spLocks/>
          </p:cNvSpPr>
          <p:nvPr/>
        </p:nvSpPr>
        <p:spPr>
          <a:xfrm>
            <a:off x="4572000" y="228600"/>
            <a:ext cx="43434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8</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And now, dear brothers and sisters, one final thing.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Fix your thoughts</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on what is true, and honorable, and right, and pure, and lovely, and admirable.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Think about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things that are excellent and worthy of praise.  </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228600"/>
            <a:ext cx="42672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(NASB)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9</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things you have learned and received and heard and seen in me,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practice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these things, and the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God of peace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will be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with you</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
        <p:nvSpPr>
          <p:cNvPr id="3" name="Content Placeholder 2"/>
          <p:cNvSpPr txBox="1">
            <a:spLocks/>
          </p:cNvSpPr>
          <p:nvPr/>
        </p:nvSpPr>
        <p:spPr>
          <a:xfrm>
            <a:off x="4572000" y="228600"/>
            <a:ext cx="4343400" cy="617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1"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9</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Keep putting into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practice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all you learned and received from me—everything you heard from me and saw me doing. Then the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God of peace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will be </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with you</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Fixed Thoughts  </a:t>
            </a:r>
            <a:endParaRPr lang="en-US" dirty="0"/>
          </a:p>
        </p:txBody>
      </p:sp>
      <p:sp>
        <p:nvSpPr>
          <p:cNvPr id="3" name="Content Placeholder 2"/>
          <p:cNvSpPr>
            <a:spLocks noGrp="1"/>
          </p:cNvSpPr>
          <p:nvPr>
            <p:ph idx="1"/>
          </p:nvPr>
        </p:nvSpPr>
        <p:spPr/>
        <p:txBody>
          <a:bodyPr>
            <a:normAutofit/>
          </a:bodyPr>
          <a:lstStyle/>
          <a:p>
            <a:r>
              <a:rPr lang="en-US" dirty="0" smtClean="0"/>
              <a:t>Fixed - as in repaired</a:t>
            </a:r>
          </a:p>
          <a:p>
            <a:r>
              <a:rPr lang="en-US" dirty="0" smtClean="0"/>
              <a:t>Fixed – as in focused </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lstStyle/>
          <a:p>
            <a:endParaRPr lang="en-US"/>
          </a:p>
        </p:txBody>
      </p:sp>
      <p:pic>
        <p:nvPicPr>
          <p:cNvPr id="3074" name="Picture 2" descr="C:\Users\Owner\Documents\Scanned Documents\Rod 10 months.jpg"/>
          <p:cNvPicPr>
            <a:picLocks noChangeAspect="1" noChangeArrowheads="1"/>
          </p:cNvPicPr>
          <p:nvPr/>
        </p:nvPicPr>
        <p:blipFill>
          <a:blip r:embed="rId2" cstate="print"/>
          <a:srcRect/>
          <a:stretch>
            <a:fillRect/>
          </a:stretch>
        </p:blipFill>
        <p:spPr bwMode="auto">
          <a:xfrm>
            <a:off x="2438400" y="28817"/>
            <a:ext cx="4267200" cy="6802896"/>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Owner\Documents\Scanned Documents\Frydenlunds Valley.jpg"/>
          <p:cNvPicPr>
            <a:picLocks noChangeAspect="1" noChangeArrowheads="1"/>
          </p:cNvPicPr>
          <p:nvPr/>
        </p:nvPicPr>
        <p:blipFill>
          <a:blip r:embed="rId2" cstate="print"/>
          <a:srcRect/>
          <a:stretch>
            <a:fillRect/>
          </a:stretch>
        </p:blipFill>
        <p:spPr bwMode="auto">
          <a:xfrm>
            <a:off x="-76200" y="381001"/>
            <a:ext cx="9351894" cy="6019800"/>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cstate="print"/>
          <a:srcRect/>
          <a:stretch>
            <a:fillRect/>
          </a:stretch>
        </p:blipFill>
        <p:spPr bwMode="auto">
          <a:xfrm>
            <a:off x="1657350" y="0"/>
            <a:ext cx="58293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cstate="print"/>
          <a:srcRect/>
          <a:stretch>
            <a:fillRect/>
          </a:stretch>
        </p:blipFill>
        <p:spPr bwMode="auto">
          <a:xfrm>
            <a:off x="2190750" y="0"/>
            <a:ext cx="4591050" cy="6886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cstate="print"/>
          <a:srcRect/>
          <a:stretch>
            <a:fillRect/>
          </a:stretch>
        </p:blipFill>
        <p:spPr bwMode="auto">
          <a:xfrm>
            <a:off x="1485902" y="0"/>
            <a:ext cx="6172200" cy="68579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p:txBody>
          <a:bodyPr/>
          <a:lstStyle/>
          <a:p>
            <a:endParaRPr lang="en-US"/>
          </a:p>
        </p:txBody>
      </p:sp>
      <p:pic>
        <p:nvPicPr>
          <p:cNvPr id="4098" name="Picture 2" descr="C:\Users\Owner\Documents\Scanned Documents\Roger Head.jpg"/>
          <p:cNvPicPr>
            <a:picLocks noChangeAspect="1" noChangeArrowheads="1"/>
          </p:cNvPicPr>
          <p:nvPr/>
        </p:nvPicPr>
        <p:blipFill>
          <a:blip r:embed="rId2" cstate="print"/>
          <a:srcRect/>
          <a:stretch>
            <a:fillRect/>
          </a:stretch>
        </p:blipFill>
        <p:spPr bwMode="auto">
          <a:xfrm>
            <a:off x="319450" y="1"/>
            <a:ext cx="8501548"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Family B &amp; W (450 x 600)"/>
          <p:cNvPicPr>
            <a:picLocks noChangeAspect="1" noChangeArrowheads="1"/>
          </p:cNvPicPr>
          <p:nvPr/>
        </p:nvPicPr>
        <p:blipFill>
          <a:blip r:embed="rId2" cstate="print"/>
          <a:srcRect/>
          <a:stretch>
            <a:fillRect/>
          </a:stretch>
        </p:blipFill>
        <p:spPr bwMode="auto">
          <a:xfrm>
            <a:off x="2400300" y="0"/>
            <a:ext cx="5135258" cy="6858000"/>
          </a:xfrm>
          <a:prstGeom prst="rect">
            <a:avLst/>
          </a:prstGeom>
          <a:noFill/>
          <a:ln w="9525">
            <a:solidFill>
              <a:srgbClr val="000000"/>
            </a:solid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Owner\Documents\Scanned Documents\Roger staples.jpg"/>
          <p:cNvPicPr>
            <a:picLocks noChangeAspect="1" noChangeArrowheads="1"/>
          </p:cNvPicPr>
          <p:nvPr/>
        </p:nvPicPr>
        <p:blipFill>
          <a:blip r:embed="rId2" cstate="print"/>
          <a:srcRect l="1073"/>
          <a:stretch>
            <a:fillRect/>
          </a:stretch>
        </p:blipFill>
        <p:spPr bwMode="auto">
          <a:xfrm>
            <a:off x="609600" y="0"/>
            <a:ext cx="8010068"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Owner\Documents\Scanned Documents\Roger News paper.jpg"/>
          <p:cNvPicPr>
            <a:picLocks noChangeAspect="1" noChangeArrowheads="1"/>
          </p:cNvPicPr>
          <p:nvPr/>
        </p:nvPicPr>
        <p:blipFill>
          <a:blip r:embed="rId2" cstate="print"/>
          <a:srcRect l="4353" r="4368"/>
          <a:stretch>
            <a:fillRect/>
          </a:stretch>
        </p:blipFill>
        <p:spPr bwMode="auto">
          <a:xfrm>
            <a:off x="0" y="-304800"/>
            <a:ext cx="9144000" cy="7286625"/>
          </a:xfrm>
          <a:prstGeom prst="rect">
            <a:avLst/>
          </a:prstGeom>
          <a:noFill/>
        </p:spPr>
      </p:pic>
      <p:sp>
        <p:nvSpPr>
          <p:cNvPr id="6" name="TextBox 5"/>
          <p:cNvSpPr txBox="1"/>
          <p:nvPr/>
        </p:nvSpPr>
        <p:spPr>
          <a:xfrm>
            <a:off x="1905000" y="6096000"/>
            <a:ext cx="1981200" cy="246221"/>
          </a:xfrm>
          <a:prstGeom prst="rect">
            <a:avLst/>
          </a:prstGeom>
          <a:blipFill>
            <a:blip r:embed="rId3" cstate="print"/>
            <a:tile tx="0" ty="0" sx="100000" sy="100000" flip="none" algn="tl"/>
          </a:blipFill>
          <a:ln>
            <a:noFill/>
          </a:ln>
        </p:spPr>
        <p:txBody>
          <a:bodyPr wrap="square" rtlCol="0">
            <a:spAutoFit/>
          </a:bodyPr>
          <a:lstStyle/>
          <a:p>
            <a:r>
              <a:rPr lang="en-US" sz="1000" dirty="0" smtClean="0">
                <a:solidFill>
                  <a:schemeClr val="bg1"/>
                </a:solidFill>
                <a:latin typeface="Times New Roman" pitchFamily="18" charset="0"/>
                <a:cs typeface="Times New Roman" pitchFamily="18" charset="0"/>
              </a:rPr>
              <a:t>Melanie and Roger Langworthy</a:t>
            </a:r>
            <a:endParaRPr lang="en-US" sz="1000"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Perfect peace</a:t>
            </a:r>
          </a:p>
          <a:p>
            <a:r>
              <a:rPr lang="en-US" b="1" dirty="0" smtClean="0"/>
              <a:t>Isaiah 26:3 </a:t>
            </a:r>
            <a:r>
              <a:rPr lang="en-US" dirty="0" smtClean="0"/>
              <a:t>You will keep in perfect peace all who trust in you, all whose thoughts are fixed on you! </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Venue front (600 x 450)"/>
          <p:cNvPicPr>
            <a:picLocks noChangeAspect="1" noChangeArrowheads="1"/>
          </p:cNvPicPr>
          <p:nvPr/>
        </p:nvPicPr>
        <p:blipFill>
          <a:blip r:embed="rId2" cstate="print"/>
          <a:srcRect/>
          <a:stretch>
            <a:fillRect/>
          </a:stretch>
        </p:blipFill>
        <p:spPr bwMode="auto">
          <a:xfrm>
            <a:off x="70001" y="381000"/>
            <a:ext cx="8464399" cy="6324599"/>
          </a:xfrm>
          <a:prstGeom prst="rect">
            <a:avLst/>
          </a:prstGeom>
          <a:noFill/>
          <a:ln w="9525">
            <a:solidFill>
              <a:srgbClr val="000000"/>
            </a:solid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astor Sergio time of praise 3 (600 x 450)"/>
          <p:cNvPicPr>
            <a:picLocks noChangeAspect="1" noChangeArrowheads="1"/>
          </p:cNvPicPr>
          <p:nvPr/>
        </p:nvPicPr>
        <p:blipFill>
          <a:blip r:embed="rId2" cstate="print"/>
          <a:srcRect/>
          <a:stretch>
            <a:fillRect/>
          </a:stretch>
        </p:blipFill>
        <p:spPr bwMode="auto">
          <a:xfrm>
            <a:off x="-70016" y="0"/>
            <a:ext cx="9214016"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ead Table (600 x 450)"/>
          <p:cNvPicPr>
            <a:picLocks noChangeAspect="1" noChangeArrowheads="1"/>
          </p:cNvPicPr>
          <p:nvPr/>
        </p:nvPicPr>
        <p:blipFill>
          <a:blip r:embed="rId2" cstate="print"/>
          <a:srcRect/>
          <a:stretch>
            <a:fillRect/>
          </a:stretch>
        </p:blipFill>
        <p:spPr bwMode="auto">
          <a:xfrm>
            <a:off x="0" y="-11514"/>
            <a:ext cx="9187120" cy="6869514"/>
          </a:xfrm>
          <a:prstGeom prst="rect">
            <a:avLst/>
          </a:prstGeom>
          <a:noFill/>
          <a:ln w="9525">
            <a:solidFill>
              <a:srgbClr val="000000"/>
            </a:solid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Pastors Gary &amp; Roger (600 x 450)"/>
          <p:cNvPicPr>
            <a:picLocks noChangeAspect="1" noChangeArrowheads="1"/>
          </p:cNvPicPr>
          <p:nvPr/>
        </p:nvPicPr>
        <p:blipFill>
          <a:blip r:embed="rId2" cstate="print"/>
          <a:srcRect/>
          <a:stretch>
            <a:fillRect/>
          </a:stretch>
        </p:blipFill>
        <p:spPr bwMode="auto">
          <a:xfrm>
            <a:off x="0" y="0"/>
            <a:ext cx="9171720" cy="6858000"/>
          </a:xfrm>
          <a:prstGeom prst="rect">
            <a:avLst/>
          </a:prstGeom>
          <a:noFill/>
          <a:ln w="9525">
            <a:solidFill>
              <a:srgbClr val="000000"/>
            </a:solid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Users\Owner\Documents\My Documents\Honduras 2011\Poly y Pastor Roger (600 x 4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Owner\Documents\My Documents\Honduras 2011\wide view 2.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9019</TotalTime>
  <Words>371</Words>
  <Application>Microsoft Office PowerPoint</Application>
  <PresentationFormat>On-screen Show (4:3)</PresentationFormat>
  <Paragraphs>19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Cultivating a Mind of Peace</vt:lpstr>
      <vt:lpstr>Slide 16</vt:lpstr>
      <vt:lpstr>I. Exchange Anxiety for Peace </vt:lpstr>
      <vt:lpstr>Slide 18</vt:lpstr>
      <vt:lpstr>Slide 19</vt:lpstr>
      <vt:lpstr>Slide 20</vt:lpstr>
      <vt:lpstr>Slide 21</vt:lpstr>
      <vt:lpstr>Slide 22</vt:lpstr>
      <vt:lpstr>II. Fixed Thoughts  </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186</cp:revision>
  <dcterms:created xsi:type="dcterms:W3CDTF">2010-04-18T00:31:04Z</dcterms:created>
  <dcterms:modified xsi:type="dcterms:W3CDTF">2011-11-27T13:06:14Z</dcterms:modified>
</cp:coreProperties>
</file>