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305" r:id="rId3"/>
    <p:sldId id="306" r:id="rId4"/>
    <p:sldId id="309" r:id="rId5"/>
    <p:sldId id="308" r:id="rId6"/>
    <p:sldId id="303" r:id="rId7"/>
    <p:sldId id="257" r:id="rId8"/>
    <p:sldId id="294" r:id="rId9"/>
    <p:sldId id="297" r:id="rId10"/>
    <p:sldId id="298" r:id="rId11"/>
    <p:sldId id="296" r:id="rId12"/>
    <p:sldId id="284" r:id="rId13"/>
    <p:sldId id="269" r:id="rId14"/>
    <p:sldId id="302" r:id="rId15"/>
    <p:sldId id="299" r:id="rId16"/>
    <p:sldId id="300" r:id="rId17"/>
    <p:sldId id="312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00"/>
    <a:srgbClr val="4DB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34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3000">
                <a:srgbClr val="800000">
                  <a:shade val="30000"/>
                  <a:satMod val="115000"/>
                  <a:alpha val="0"/>
                </a:srgbClr>
              </a:gs>
              <a:gs pos="50000">
                <a:srgbClr val="800000">
                  <a:shade val="67500"/>
                  <a:satMod val="115000"/>
                </a:srgbClr>
              </a:gs>
              <a:gs pos="100000">
                <a:srgbClr val="8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800000"/>
            </a:gs>
            <a:gs pos="0">
              <a:srgbClr val="003300"/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597B-3C05-45A0-9308-CDB7789B764A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4495800"/>
          </a:xfrm>
        </p:spPr>
        <p:txBody>
          <a:bodyPr/>
          <a:lstStyle/>
          <a:p>
            <a:pPr lvl="0" algn="ctr">
              <a:buNone/>
            </a:pPr>
            <a:r>
              <a:rPr lang="en-US" sz="4400" dirty="0" smtClean="0"/>
              <a:t>     Cultivating Spiritual 	    Awareness Series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Acts 2:1-4 – everyone present was filled with the Spirit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17320"/>
            <a:ext cx="7213023" cy="544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Two directions of the ministry of the Holy Spirit under the purpose of one - </a:t>
            </a:r>
            <a:r>
              <a:rPr lang="en-US" u="sng" dirty="0" smtClean="0"/>
              <a:t>Witnesses</a:t>
            </a:r>
          </a:p>
          <a:p>
            <a:pPr lvl="1"/>
            <a:r>
              <a:rPr lang="en-US" u="sng" dirty="0" smtClean="0"/>
              <a:t>Leading</a:t>
            </a:r>
            <a:r>
              <a:rPr lang="en-US" dirty="0" smtClean="0"/>
              <a:t> – to effective witnessing ministry</a:t>
            </a:r>
          </a:p>
          <a:p>
            <a:pPr lvl="2"/>
            <a:r>
              <a:rPr lang="en-US" dirty="0" smtClean="0"/>
              <a:t>Who, what, where, when, how</a:t>
            </a:r>
          </a:p>
          <a:p>
            <a:pPr lvl="1"/>
            <a:r>
              <a:rPr lang="en-US" u="sng" dirty="0" smtClean="0"/>
              <a:t>Empowering</a:t>
            </a:r>
            <a:r>
              <a:rPr lang="en-US" dirty="0" smtClean="0"/>
              <a:t> – for effective witnessing ministry</a:t>
            </a:r>
          </a:p>
          <a:p>
            <a:pPr lvl="2"/>
            <a:r>
              <a:rPr lang="en-US" u="sng" dirty="0" smtClean="0"/>
              <a:t>Truth</a:t>
            </a:r>
            <a:r>
              <a:rPr lang="en-US" dirty="0" smtClean="0"/>
              <a:t> – John 16:13</a:t>
            </a:r>
          </a:p>
          <a:p>
            <a:pPr lvl="2"/>
            <a:r>
              <a:rPr lang="en-US" u="sng" dirty="0" smtClean="0"/>
              <a:t>Boldness</a:t>
            </a:r>
            <a:r>
              <a:rPr lang="en-US" dirty="0" smtClean="0"/>
              <a:t> – Acts 4:29-31</a:t>
            </a:r>
          </a:p>
          <a:p>
            <a:pPr lvl="2"/>
            <a:r>
              <a:rPr lang="en-US" u="sng" dirty="0" smtClean="0"/>
              <a:t>Gifts</a:t>
            </a:r>
            <a:r>
              <a:rPr lang="en-US" dirty="0" smtClean="0"/>
              <a:t> – 1 Corinthians 12</a:t>
            </a:r>
          </a:p>
          <a:p>
            <a:pPr lvl="2"/>
            <a:r>
              <a:rPr lang="en-US" u="sng" dirty="0" smtClean="0"/>
              <a:t>Fruit</a:t>
            </a:r>
            <a:r>
              <a:rPr lang="en-US" dirty="0" smtClean="0"/>
              <a:t> – Galatians 5:22-23</a:t>
            </a:r>
          </a:p>
          <a:p>
            <a:r>
              <a:rPr lang="en-US" dirty="0" smtClean="0"/>
              <a:t>Examples in Acts</a:t>
            </a:r>
          </a:p>
          <a:p>
            <a:r>
              <a:rPr lang="en-US" dirty="0" smtClean="0"/>
              <a:t>Promised to all – Acts 2:32-33, 38-39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II. Yielding to the Spirit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Yielding to </a:t>
            </a:r>
            <a:r>
              <a:rPr lang="en-US" u="sng" dirty="0" smtClean="0"/>
              <a:t>receive</a:t>
            </a:r>
          </a:p>
          <a:p>
            <a:r>
              <a:rPr lang="en-US" dirty="0" smtClean="0"/>
              <a:t>Yielding to </a:t>
            </a:r>
            <a:r>
              <a:rPr lang="en-US" u="sng" dirty="0" smtClean="0"/>
              <a:t>empowerment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Acts 2:38</a:t>
            </a:r>
          </a:p>
          <a:p>
            <a:pPr lvl="1"/>
            <a:r>
              <a:rPr lang="en-US" dirty="0" smtClean="0"/>
              <a:t>Repent of </a:t>
            </a:r>
            <a:r>
              <a:rPr lang="en-US" u="sng" dirty="0" smtClean="0"/>
              <a:t>sin</a:t>
            </a:r>
          </a:p>
          <a:p>
            <a:pPr lvl="1"/>
            <a:r>
              <a:rPr lang="en-US" dirty="0" smtClean="0"/>
              <a:t>Turn to </a:t>
            </a:r>
            <a:r>
              <a:rPr lang="en-US" u="sng" dirty="0" smtClean="0"/>
              <a:t>God</a:t>
            </a:r>
          </a:p>
          <a:p>
            <a:pPr lvl="1"/>
            <a:r>
              <a:rPr lang="en-US" dirty="0" smtClean="0"/>
              <a:t>Be </a:t>
            </a:r>
            <a:r>
              <a:rPr lang="en-US" u="sng" dirty="0" smtClean="0"/>
              <a:t>baptized</a:t>
            </a:r>
          </a:p>
          <a:p>
            <a:pPr lvl="1"/>
            <a:r>
              <a:rPr lang="en-US" dirty="0" smtClean="0"/>
              <a:t>Receive the gift of the </a:t>
            </a:r>
            <a:r>
              <a:rPr lang="en-US" u="sng" dirty="0" smtClean="0"/>
              <a:t>Holy Spirit</a:t>
            </a:r>
          </a:p>
          <a:p>
            <a:r>
              <a:rPr lang="en-US" dirty="0" smtClean="0"/>
              <a:t>Acts 8:4-17 – Phillip in Samaria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733800"/>
            <a:ext cx="8534400" cy="2819400"/>
          </a:xfrm>
        </p:spPr>
        <p:txBody>
          <a:bodyPr/>
          <a:lstStyle/>
          <a:p>
            <a:r>
              <a:rPr lang="en-US" dirty="0" smtClean="0"/>
              <a:t>Acts 10:39-48 – Peter at Cornelius’ house</a:t>
            </a:r>
          </a:p>
          <a:p>
            <a:pPr lvl="1"/>
            <a:r>
              <a:rPr lang="en-US" dirty="0" smtClean="0"/>
              <a:t>Peter preaching forgiveness to those who </a:t>
            </a:r>
            <a:r>
              <a:rPr lang="en-US" u="sng" dirty="0" smtClean="0"/>
              <a:t>believe</a:t>
            </a:r>
            <a:r>
              <a:rPr lang="en-US" dirty="0" smtClean="0"/>
              <a:t> in Jesus</a:t>
            </a:r>
          </a:p>
          <a:p>
            <a:pPr lvl="1"/>
            <a:r>
              <a:rPr lang="en-US" dirty="0" smtClean="0"/>
              <a:t>The Holy Spirit fell on all who were </a:t>
            </a:r>
            <a:r>
              <a:rPr lang="en-US" u="sng" dirty="0" smtClean="0"/>
              <a:t>listening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334" t="35915" r="81712" b="42113"/>
          <a:stretch>
            <a:fillRect/>
          </a:stretch>
        </p:blipFill>
        <p:spPr bwMode="auto">
          <a:xfrm>
            <a:off x="3733800" y="1371600"/>
            <a:ext cx="193430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7315" t="35915" r="48731" b="40423"/>
          <a:stretch>
            <a:fillRect/>
          </a:stretch>
        </p:blipFill>
        <p:spPr bwMode="auto">
          <a:xfrm>
            <a:off x="4038600" y="228600"/>
            <a:ext cx="1905000" cy="242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334" t="7183" r="4334" b="9437"/>
          <a:stretch>
            <a:fillRect/>
          </a:stretch>
        </p:blipFill>
        <p:spPr bwMode="auto">
          <a:xfrm>
            <a:off x="3657600" y="0"/>
            <a:ext cx="54864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733800" y="1295400"/>
            <a:ext cx="838200" cy="12192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15000" y="1295400"/>
            <a:ext cx="838200" cy="12192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5715000"/>
            <a:ext cx="85344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Baptized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in the name of Jesus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6921 C -0.17187 -0.10718 -0.34132 -0.28287 -0.4026 -0.29144 C -0.46406 -0.3 -0.41771 -0.14167 -0.37118 0.01666 " pathEditMode="relative" rAng="0" ptsTypes="a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75 C -0.12708 0.18241 -0.25017 0.28982 -0.31823 0.27014 C -0.38628 0.25047 -0.39948 0.10348 -0.4125 -0.04328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371600"/>
            <a:ext cx="3429000" cy="61722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Did you receive the Holy Spirit when you </a:t>
            </a:r>
            <a:r>
              <a:rPr lang="en-US" u="sng" dirty="0" smtClean="0"/>
              <a:t>believed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Haven’t </a:t>
            </a:r>
            <a:r>
              <a:rPr lang="en-US" u="sng" dirty="0" smtClean="0"/>
              <a:t>heard</a:t>
            </a:r>
            <a:r>
              <a:rPr lang="en-US" dirty="0" smtClean="0"/>
              <a:t> there was a Holy Spirit</a:t>
            </a:r>
          </a:p>
          <a:p>
            <a:pPr lvl="1"/>
            <a:r>
              <a:rPr lang="en-US" dirty="0" smtClean="0"/>
              <a:t>Paul laid hands on them, the </a:t>
            </a:r>
            <a:r>
              <a:rPr lang="en-US" u="sng" dirty="0" smtClean="0"/>
              <a:t>Spirit</a:t>
            </a:r>
            <a:r>
              <a:rPr lang="en-US" dirty="0" smtClean="0"/>
              <a:t> came on them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67886" t="59574" r="2569"/>
          <a:stretch>
            <a:fillRect/>
          </a:stretch>
        </p:blipFill>
        <p:spPr bwMode="auto">
          <a:xfrm>
            <a:off x="5638800" y="3810000"/>
            <a:ext cx="265450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2057" y="2253329"/>
            <a:ext cx="5931943" cy="460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457200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Acts 19:1-7 – Paul with 12 Ephesians</a:t>
            </a:r>
          </a:p>
        </p:txBody>
      </p:sp>
      <p:sp>
        <p:nvSpPr>
          <p:cNvPr id="5" name="Oval 4"/>
          <p:cNvSpPr/>
          <p:nvPr/>
        </p:nvSpPr>
        <p:spPr>
          <a:xfrm>
            <a:off x="7315200" y="5029200"/>
            <a:ext cx="1447800" cy="1676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5104 -0.15486 -0.10174 -0.30926 -0.08542 -0.40047 C -0.06892 -0.49167 0.01458 -0.51991 0.09826 -0.54769 " pathEditMode="relative" rAng="0" ptsTypes="a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Ephesians 5:15-18</a:t>
            </a:r>
          </a:p>
          <a:p>
            <a:pPr lvl="1"/>
            <a:r>
              <a:rPr lang="en-US" dirty="0" smtClean="0"/>
              <a:t>Be careful how you </a:t>
            </a:r>
            <a:r>
              <a:rPr lang="en-US" u="sng" dirty="0" smtClean="0"/>
              <a:t>live</a:t>
            </a:r>
          </a:p>
          <a:p>
            <a:pPr lvl="1"/>
            <a:r>
              <a:rPr lang="en-US" dirty="0" smtClean="0"/>
              <a:t>Don’t live like </a:t>
            </a:r>
            <a:r>
              <a:rPr lang="en-US" u="sng" dirty="0" smtClean="0"/>
              <a:t>fools</a:t>
            </a:r>
            <a:r>
              <a:rPr lang="en-US" dirty="0" smtClean="0"/>
              <a:t> – but like the wise</a:t>
            </a:r>
          </a:p>
          <a:p>
            <a:pPr lvl="1"/>
            <a:r>
              <a:rPr lang="en-US" u="sng" dirty="0" smtClean="0"/>
              <a:t>Understand</a:t>
            </a:r>
            <a:r>
              <a:rPr lang="en-US" dirty="0" smtClean="0"/>
              <a:t> what the Lord wants you to do</a:t>
            </a:r>
          </a:p>
          <a:p>
            <a:pPr lvl="1"/>
            <a:r>
              <a:rPr lang="en-US" dirty="0" smtClean="0"/>
              <a:t>Drunk with wine will </a:t>
            </a:r>
            <a:r>
              <a:rPr lang="en-US" u="sng" dirty="0" smtClean="0"/>
              <a:t>ruin</a:t>
            </a:r>
            <a:r>
              <a:rPr lang="en-US" dirty="0" smtClean="0"/>
              <a:t> your life</a:t>
            </a:r>
          </a:p>
          <a:p>
            <a:pPr lvl="1"/>
            <a:r>
              <a:rPr lang="en-US" dirty="0" smtClean="0"/>
              <a:t>Instead be </a:t>
            </a:r>
            <a:r>
              <a:rPr lang="en-US" u="sng" dirty="0" smtClean="0"/>
              <a:t>filled</a:t>
            </a:r>
            <a:r>
              <a:rPr lang="en-US" dirty="0" smtClean="0"/>
              <a:t> with the Spirit</a:t>
            </a:r>
          </a:p>
          <a:p>
            <a:pPr lvl="2"/>
            <a:r>
              <a:rPr lang="en-US" dirty="0" smtClean="0"/>
              <a:t>Ongoing – be being filled – (AMP – “Ever be filled…”)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Colossians 3:1 - 2</a:t>
            </a:r>
            <a:r>
              <a:rPr lang="en-US" b="1" dirty="0" smtClean="0"/>
              <a:t> </a:t>
            </a:r>
            <a:r>
              <a:rPr lang="en-US" baseline="30000" dirty="0" smtClean="0"/>
              <a:t>1</a:t>
            </a:r>
            <a:r>
              <a:rPr lang="en-US" dirty="0" smtClean="0"/>
              <a:t>Since you have been raised to new life with Christ, set your sights on the realities of heaven, where Christ sits in the place of honor at God’s right hand.  </a:t>
            </a:r>
            <a:r>
              <a:rPr lang="en-US" baseline="30000" dirty="0" smtClean="0"/>
              <a:t>2</a:t>
            </a:r>
            <a:r>
              <a:rPr lang="en-US" dirty="0" smtClean="0"/>
              <a:t>Think about the things of heaven, not the things of earth.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6477000" cy="6172200"/>
          </a:xfrm>
        </p:spPr>
        <p:txBody>
          <a:bodyPr>
            <a:normAutofit/>
          </a:bodyPr>
          <a:lstStyle/>
          <a:p>
            <a:pPr lvl="0"/>
            <a:r>
              <a:rPr lang="en-US" i="1" dirty="0" smtClean="0"/>
              <a:t>“…we possess spiritual faculties by means of which we can know God and the spiritual world if we will obey the Spirit’s urge and use them.”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0" y="0"/>
            <a:ext cx="279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029200" y="3429000"/>
            <a:ext cx="4038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     A.W.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Towzer</a:t>
            </a:r>
            <a:r>
              <a:rPr lang="en-US" sz="2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“The Pursuit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of God”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0"/>
            <a:ext cx="8458200" cy="2895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Life – like a two story house</a:t>
            </a:r>
          </a:p>
          <a:p>
            <a:pPr lvl="1"/>
            <a:r>
              <a:rPr lang="en-US" dirty="0" smtClean="0"/>
              <a:t>First level – natural things, well furnished</a:t>
            </a:r>
          </a:p>
          <a:p>
            <a:pPr lvl="1"/>
            <a:r>
              <a:rPr lang="en-US" dirty="0" smtClean="0"/>
              <a:t>Second level – presence of God, consciousness of all things eternal</a:t>
            </a:r>
          </a:p>
          <a:p>
            <a:pPr lvl="1"/>
            <a:r>
              <a:rPr lang="en-US" dirty="0" smtClean="0"/>
              <a:t>Dwell more on the second - much more effective on the first</a:t>
            </a:r>
          </a:p>
        </p:txBody>
      </p:sp>
      <p:pic>
        <p:nvPicPr>
          <p:cNvPr id="4" name="Picture 4" descr="francis-schaeff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76200"/>
            <a:ext cx="2438400" cy="2812251"/>
          </a:xfrm>
          <a:prstGeom prst="rect">
            <a:avLst/>
          </a:prstGeom>
          <a:noFill/>
        </p:spPr>
      </p:pic>
      <p:pic>
        <p:nvPicPr>
          <p:cNvPr id="5" name="Picture 5" descr="Page-265"/>
          <p:cNvPicPr>
            <a:picLocks noChangeAspect="1" noChangeArrowheads="1"/>
          </p:cNvPicPr>
          <p:nvPr/>
        </p:nvPicPr>
        <p:blipFill>
          <a:blip r:embed="rId3" cstate="print"/>
          <a:srcRect t="40475"/>
          <a:stretch>
            <a:fillRect/>
          </a:stretch>
        </p:blipFill>
        <p:spPr bwMode="auto">
          <a:xfrm>
            <a:off x="-10840" y="0"/>
            <a:ext cx="5224694" cy="3657601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410200" y="2895600"/>
            <a:ext cx="3733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Francis Schaeffer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“Escape from Reason”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Able to perceive the things that God has prepared for you</a:t>
            </a:r>
          </a:p>
          <a:p>
            <a:r>
              <a:rPr lang="en-US" dirty="0" smtClean="0"/>
              <a:t>Able to evaluate spiritual things – not regarding the things of God as foolish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7924800" cy="1470025"/>
          </a:xfrm>
        </p:spPr>
        <p:txBody>
          <a:bodyPr/>
          <a:lstStyle/>
          <a:p>
            <a:r>
              <a:rPr lang="en-US" dirty="0" smtClean="0"/>
              <a:t>Fullness of the Spirit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3635375"/>
            <a:ext cx="8001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Cultivating Spiritual Awareness Series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I. Walking with the Spirit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John 16:12-15,7</a:t>
            </a:r>
          </a:p>
          <a:p>
            <a:pPr lvl="1"/>
            <a:r>
              <a:rPr lang="en-US" dirty="0" smtClean="0"/>
              <a:t>So much more, but you can’t </a:t>
            </a:r>
            <a:r>
              <a:rPr lang="en-US" u="sng" dirty="0" smtClean="0"/>
              <a:t>bear</a:t>
            </a:r>
            <a:r>
              <a:rPr lang="en-US" dirty="0" smtClean="0"/>
              <a:t> it now</a:t>
            </a:r>
          </a:p>
          <a:p>
            <a:pPr lvl="1"/>
            <a:r>
              <a:rPr lang="en-US" dirty="0" smtClean="0"/>
              <a:t>When the Spirit of </a:t>
            </a:r>
            <a:r>
              <a:rPr lang="en-US" u="sng" dirty="0" smtClean="0"/>
              <a:t>Truth</a:t>
            </a:r>
            <a:r>
              <a:rPr lang="en-US" dirty="0" smtClean="0"/>
              <a:t> comes</a:t>
            </a:r>
          </a:p>
          <a:p>
            <a:pPr lvl="1"/>
            <a:r>
              <a:rPr lang="en-US" u="sng" dirty="0" smtClean="0"/>
              <a:t>Guide</a:t>
            </a:r>
            <a:r>
              <a:rPr lang="en-US" dirty="0" smtClean="0"/>
              <a:t> into all truth</a:t>
            </a:r>
          </a:p>
          <a:p>
            <a:pPr lvl="1"/>
            <a:r>
              <a:rPr lang="en-US" dirty="0" smtClean="0"/>
              <a:t>Tell you about the </a:t>
            </a:r>
            <a:r>
              <a:rPr lang="en-US" u="sng" dirty="0" smtClean="0"/>
              <a:t>future</a:t>
            </a:r>
          </a:p>
          <a:p>
            <a:pPr lvl="1"/>
            <a:r>
              <a:rPr lang="en-US" dirty="0" smtClean="0"/>
              <a:t>Tell you what he </a:t>
            </a:r>
            <a:r>
              <a:rPr lang="en-US" u="sng" dirty="0" smtClean="0"/>
              <a:t>receives</a:t>
            </a:r>
            <a:r>
              <a:rPr lang="en-US" dirty="0" smtClean="0"/>
              <a:t> of Jesus and Father</a:t>
            </a:r>
          </a:p>
          <a:p>
            <a:pPr lvl="1"/>
            <a:r>
              <a:rPr lang="en-US" u="sng" dirty="0" smtClean="0"/>
              <a:t>Best</a:t>
            </a:r>
            <a:r>
              <a:rPr lang="en-US" dirty="0" smtClean="0"/>
              <a:t> for us – Jesus send the Holy Spirit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John 14:16-17</a:t>
            </a:r>
          </a:p>
          <a:p>
            <a:pPr lvl="1"/>
            <a:r>
              <a:rPr lang="en-US" u="sng" dirty="0" smtClean="0"/>
              <a:t>World</a:t>
            </a:r>
            <a:r>
              <a:rPr lang="en-US" dirty="0" smtClean="0"/>
              <a:t> cannot receive him</a:t>
            </a:r>
          </a:p>
          <a:p>
            <a:pPr lvl="1"/>
            <a:r>
              <a:rPr lang="en-US" dirty="0" smtClean="0"/>
              <a:t>Lives with you, will be </a:t>
            </a:r>
            <a:r>
              <a:rPr lang="en-US" u="sng" dirty="0" smtClean="0"/>
              <a:t>in</a:t>
            </a:r>
            <a:r>
              <a:rPr lang="en-US" dirty="0" smtClean="0"/>
              <a:t> you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Luke 24:46-49</a:t>
            </a:r>
          </a:p>
          <a:p>
            <a:pPr lvl="1"/>
            <a:r>
              <a:rPr lang="en-US" dirty="0" smtClean="0"/>
              <a:t>Message to be proclaimed – forgiveness of sins for all who repent</a:t>
            </a:r>
          </a:p>
          <a:p>
            <a:pPr lvl="1"/>
            <a:r>
              <a:rPr lang="en-US" dirty="0" smtClean="0"/>
              <a:t>You are </a:t>
            </a:r>
            <a:r>
              <a:rPr lang="en-US" u="sng" dirty="0" smtClean="0"/>
              <a:t>witnesses</a:t>
            </a:r>
            <a:r>
              <a:rPr lang="en-US" dirty="0" smtClean="0"/>
              <a:t> of these things</a:t>
            </a:r>
          </a:p>
          <a:p>
            <a:pPr lvl="1"/>
            <a:r>
              <a:rPr lang="en-US" dirty="0" smtClean="0"/>
              <a:t>Stay until the Holy Spirit comes and fills you with </a:t>
            </a:r>
            <a:r>
              <a:rPr lang="en-US" u="sng" dirty="0" smtClean="0"/>
              <a:t>power</a:t>
            </a:r>
          </a:p>
          <a:p>
            <a:r>
              <a:rPr lang="en-US" dirty="0" smtClean="0"/>
              <a:t>Acts 1:4-5, 8</a:t>
            </a:r>
          </a:p>
          <a:p>
            <a:pPr lvl="1"/>
            <a:r>
              <a:rPr lang="en-US" dirty="0" smtClean="0"/>
              <a:t>Stay here – in a few days you will be </a:t>
            </a:r>
            <a:r>
              <a:rPr lang="en-US" u="sng" dirty="0" smtClean="0"/>
              <a:t>baptized</a:t>
            </a:r>
            <a:r>
              <a:rPr lang="en-US" dirty="0" smtClean="0"/>
              <a:t> with the Holy Spirit</a:t>
            </a:r>
          </a:p>
          <a:p>
            <a:pPr lvl="1"/>
            <a:r>
              <a:rPr lang="en-US" dirty="0" smtClean="0"/>
              <a:t>You will receive </a:t>
            </a:r>
            <a:r>
              <a:rPr lang="en-US" u="sng" dirty="0" smtClean="0"/>
              <a:t>power</a:t>
            </a:r>
            <a:r>
              <a:rPr lang="en-US" dirty="0" smtClean="0"/>
              <a:t> and you will be my </a:t>
            </a:r>
            <a:r>
              <a:rPr lang="en-US" u="sng" dirty="0" smtClean="0"/>
              <a:t>witnesses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11234</TotalTime>
  <Words>511</Words>
  <Application>Microsoft Office PowerPoint</Application>
  <PresentationFormat>On-screen Show (4:3)</PresentationFormat>
  <Paragraphs>67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Fullness of the Spirit</vt:lpstr>
      <vt:lpstr>I. Walking with the Spirit</vt:lpstr>
      <vt:lpstr>Slide 8</vt:lpstr>
      <vt:lpstr>Slide 9</vt:lpstr>
      <vt:lpstr>Slide 10</vt:lpstr>
      <vt:lpstr>Slide 11</vt:lpstr>
      <vt:lpstr>II. Yielding to the Spirit 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Roger Langworthy</dc:creator>
  <cp:lastModifiedBy>Roger Langworthy</cp:lastModifiedBy>
  <cp:revision>174</cp:revision>
  <dcterms:created xsi:type="dcterms:W3CDTF">2010-04-18T00:31:04Z</dcterms:created>
  <dcterms:modified xsi:type="dcterms:W3CDTF">2011-11-13T12:58:40Z</dcterms:modified>
</cp:coreProperties>
</file>