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321" r:id="rId2"/>
    <p:sldId id="326" r:id="rId3"/>
    <p:sldId id="325" r:id="rId4"/>
    <p:sldId id="317" r:id="rId5"/>
    <p:sldId id="322" r:id="rId6"/>
    <p:sldId id="257" r:id="rId7"/>
    <p:sldId id="324" r:id="rId8"/>
    <p:sldId id="328" r:id="rId9"/>
    <p:sldId id="327" r:id="rId10"/>
    <p:sldId id="305" r:id="rId11"/>
    <p:sldId id="329" r:id="rId12"/>
    <p:sldId id="330" r:id="rId13"/>
    <p:sldId id="315" r:id="rId14"/>
    <p:sldId id="331" r:id="rId15"/>
    <p:sldId id="316" r:id="rId16"/>
    <p:sldId id="332" r:id="rId17"/>
    <p:sldId id="314" r:id="rId18"/>
    <p:sldId id="333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140E4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noFill/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10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Christ in You – the hope of Glory (the assurance of sharing his glory)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In Him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Ephesians 1:3-5</a:t>
            </a:r>
          </a:p>
          <a:p>
            <a:pPr lvl="1"/>
            <a:r>
              <a:rPr lang="en-US" dirty="0" smtClean="0"/>
              <a:t>Blessed with every spiritual blessing because we are </a:t>
            </a:r>
            <a:r>
              <a:rPr lang="en-US" u="sng" dirty="0" smtClean="0"/>
              <a:t>united</a:t>
            </a:r>
            <a:r>
              <a:rPr lang="en-US" dirty="0" smtClean="0"/>
              <a:t> with Christ</a:t>
            </a:r>
          </a:p>
          <a:p>
            <a:pPr lvl="1"/>
            <a:r>
              <a:rPr lang="en-US" dirty="0" smtClean="0"/>
              <a:t>Chose us </a:t>
            </a:r>
            <a:r>
              <a:rPr lang="en-US" u="sng" dirty="0" smtClean="0"/>
              <a:t>in Christ</a:t>
            </a:r>
            <a:r>
              <a:rPr lang="en-US" dirty="0" smtClean="0"/>
              <a:t> – before he made the world</a:t>
            </a:r>
          </a:p>
          <a:p>
            <a:r>
              <a:rPr lang="en-US" dirty="0" smtClean="0"/>
              <a:t>Ephesians 1:7 (NASB) </a:t>
            </a:r>
            <a:r>
              <a:rPr lang="en-US" baseline="30000" dirty="0" smtClean="0"/>
              <a:t>7 </a:t>
            </a:r>
            <a:r>
              <a:rPr lang="en-US" u="sng" dirty="0" smtClean="0"/>
              <a:t>In Him</a:t>
            </a:r>
            <a:r>
              <a:rPr lang="en-US" dirty="0" smtClean="0"/>
              <a:t> we have redemption through His blood, the forgiveness of our trespasses, according to the riches of His grace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Colossians 3:1-3</a:t>
            </a:r>
          </a:p>
          <a:p>
            <a:pPr lvl="1"/>
            <a:r>
              <a:rPr lang="en-US" dirty="0" smtClean="0"/>
              <a:t>Raised to new life </a:t>
            </a:r>
            <a:r>
              <a:rPr lang="en-US" u="sng" dirty="0" smtClean="0"/>
              <a:t>with</a:t>
            </a:r>
            <a:r>
              <a:rPr lang="en-US" dirty="0" smtClean="0"/>
              <a:t> Christ</a:t>
            </a:r>
          </a:p>
          <a:p>
            <a:pPr lvl="1"/>
            <a:r>
              <a:rPr lang="en-US" dirty="0" smtClean="0"/>
              <a:t>Set your sights on the realities of heaven</a:t>
            </a:r>
            <a:r>
              <a:rPr lang="en-US" dirty="0"/>
              <a:t> </a:t>
            </a:r>
            <a:r>
              <a:rPr lang="en-US" dirty="0" smtClean="0"/>
              <a:t>where Christ sits at God’s right hand</a:t>
            </a:r>
          </a:p>
          <a:p>
            <a:pPr lvl="1"/>
            <a:r>
              <a:rPr lang="en-US" dirty="0" smtClean="0"/>
              <a:t>Ephesians 2:6 (NASB) </a:t>
            </a:r>
            <a:r>
              <a:rPr lang="en-US" dirty="0" smtClean="0"/>
              <a:t>and </a:t>
            </a:r>
            <a:r>
              <a:rPr lang="en-US" u="sng" dirty="0" smtClean="0"/>
              <a:t>raised</a:t>
            </a:r>
            <a:r>
              <a:rPr lang="en-US" dirty="0" smtClean="0"/>
              <a:t> us up with Him, and </a:t>
            </a:r>
            <a:r>
              <a:rPr lang="en-US" u="sng" dirty="0" smtClean="0"/>
              <a:t>seated</a:t>
            </a:r>
            <a:r>
              <a:rPr lang="en-US" dirty="0" smtClean="0"/>
              <a:t> us with Him in the heavenly </a:t>
            </a:r>
            <a:r>
              <a:rPr lang="en-US" i="1" dirty="0" smtClean="0"/>
              <a:t>places</a:t>
            </a:r>
            <a:r>
              <a:rPr lang="en-US" dirty="0" smtClean="0"/>
              <a:t> in Christ Jesus,</a:t>
            </a:r>
          </a:p>
          <a:p>
            <a:pPr lvl="1"/>
            <a:r>
              <a:rPr lang="en-US" dirty="0" smtClean="0"/>
              <a:t>Your real life is </a:t>
            </a:r>
            <a:r>
              <a:rPr lang="en-US" u="sng" dirty="0" smtClean="0"/>
              <a:t>hidden</a:t>
            </a:r>
            <a:r>
              <a:rPr lang="en-US" dirty="0" smtClean="0"/>
              <a:t> with Christ in </a:t>
            </a:r>
            <a:r>
              <a:rPr lang="en-US" dirty="0" smtClean="0"/>
              <a:t>God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http://www.talismancoins.com/catalog/Grey_Kangaroo_and_Joey.jpg"/>
          <p:cNvPicPr>
            <a:picLocks noChangeAspect="1" noChangeArrowheads="1"/>
          </p:cNvPicPr>
          <p:nvPr/>
        </p:nvPicPr>
        <p:blipFill>
          <a:blip r:embed="rId2" cstate="print"/>
          <a:srcRect t="11111" b="8889"/>
          <a:stretch>
            <a:fillRect/>
          </a:stretch>
        </p:blipFill>
        <p:spPr bwMode="auto">
          <a:xfrm>
            <a:off x="1346798" y="0"/>
            <a:ext cx="596840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http://3.bp.blogspot.com/-L9MO02Lr2Jg/T4XNc4VysTI/AAAAAAAAAcI/UMxZmFzdVsQ/s1600/chick+(8).jpg"/>
          <p:cNvPicPr>
            <a:picLocks noChangeAspect="1" noChangeArrowheads="1"/>
          </p:cNvPicPr>
          <p:nvPr/>
        </p:nvPicPr>
        <p:blipFill>
          <a:blip r:embed="rId2" cstate="print"/>
          <a:srcRect b="6522"/>
          <a:stretch>
            <a:fillRect/>
          </a:stretch>
        </p:blipFill>
        <p:spPr bwMode="auto">
          <a:xfrm>
            <a:off x="0" y="457200"/>
            <a:ext cx="9117419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reebiblestudyguides.org/bible-teachings/armor-of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066799"/>
            <a:ext cx="4343400" cy="5643001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810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Ephesians 6:13 put on the whole armor of God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Salvation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Righteousness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Truth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Gospel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Faith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Word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When Christ is revealed you will </a:t>
            </a:r>
            <a:r>
              <a:rPr lang="en-US" u="sng" dirty="0" smtClean="0"/>
              <a:t>share</a:t>
            </a:r>
            <a:r>
              <a:rPr lang="en-US" dirty="0" smtClean="0"/>
              <a:t> in all his </a:t>
            </a:r>
            <a:r>
              <a:rPr lang="en-US" dirty="0" smtClean="0"/>
              <a:t>glory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2 Thessalonians 1:11-12</a:t>
            </a:r>
          </a:p>
          <a:p>
            <a:pPr lvl="1"/>
            <a:r>
              <a:rPr lang="en-US" dirty="0" smtClean="0"/>
              <a:t>Live a life </a:t>
            </a:r>
            <a:r>
              <a:rPr lang="en-US" u="sng" dirty="0" smtClean="0"/>
              <a:t>worthy</a:t>
            </a:r>
            <a:r>
              <a:rPr lang="en-US" dirty="0" smtClean="0"/>
              <a:t> of his call</a:t>
            </a:r>
          </a:p>
          <a:p>
            <a:pPr lvl="1"/>
            <a:r>
              <a:rPr lang="en-US" dirty="0" smtClean="0"/>
              <a:t>The name of Jesus honored because of the way you live – and you </a:t>
            </a:r>
            <a:r>
              <a:rPr lang="en-US" u="sng" dirty="0" smtClean="0"/>
              <a:t>honored</a:t>
            </a:r>
            <a:r>
              <a:rPr lang="en-US" dirty="0" smtClean="0"/>
              <a:t> with him</a:t>
            </a:r>
          </a:p>
          <a:p>
            <a:pPr lvl="1"/>
            <a:r>
              <a:rPr lang="en-US" dirty="0" smtClean="0"/>
              <a:t>NASB  …the name of our Lord Jesus will be glorified in you, and you in Him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Colossians 1:9-10</a:t>
            </a:r>
          </a:p>
          <a:p>
            <a:pPr lvl="1"/>
            <a:r>
              <a:rPr lang="en-US" dirty="0" smtClean="0"/>
              <a:t>Complete knowledge of his </a:t>
            </a:r>
            <a:r>
              <a:rPr lang="en-US" u="sng" dirty="0" smtClean="0"/>
              <a:t>will</a:t>
            </a:r>
          </a:p>
          <a:p>
            <a:pPr lvl="1"/>
            <a:r>
              <a:rPr lang="en-US" dirty="0" smtClean="0"/>
              <a:t>Give you </a:t>
            </a:r>
            <a:r>
              <a:rPr lang="en-US" u="sng" dirty="0" smtClean="0"/>
              <a:t>spiritual</a:t>
            </a:r>
            <a:r>
              <a:rPr lang="en-US" dirty="0" smtClean="0"/>
              <a:t> wisdom and understanding</a:t>
            </a:r>
          </a:p>
          <a:p>
            <a:pPr lvl="1"/>
            <a:r>
              <a:rPr lang="en-US" dirty="0" smtClean="0"/>
              <a:t>The way you live will always </a:t>
            </a:r>
            <a:r>
              <a:rPr lang="en-US" u="sng" dirty="0" smtClean="0"/>
              <a:t>honor</a:t>
            </a:r>
            <a:r>
              <a:rPr lang="en-US" dirty="0" smtClean="0"/>
              <a:t> and please the </a:t>
            </a:r>
            <a:r>
              <a:rPr lang="en-US" dirty="0" smtClean="0"/>
              <a:t>Lord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Your </a:t>
            </a:r>
            <a:r>
              <a:rPr lang="en-US" dirty="0" smtClean="0"/>
              <a:t>lives will produce every kind of </a:t>
            </a:r>
            <a:r>
              <a:rPr lang="en-US" u="sng" dirty="0" smtClean="0"/>
              <a:t>fruit</a:t>
            </a:r>
          </a:p>
          <a:p>
            <a:pPr lvl="1"/>
            <a:r>
              <a:rPr lang="en-US" dirty="0" smtClean="0"/>
              <a:t>Learn to </a:t>
            </a:r>
            <a:r>
              <a:rPr lang="en-US" u="sng" dirty="0" smtClean="0"/>
              <a:t>know</a:t>
            </a:r>
            <a:r>
              <a:rPr lang="en-US" dirty="0" smtClean="0"/>
              <a:t> God better</a:t>
            </a:r>
            <a:endParaRPr lang="en-US" dirty="0"/>
          </a:p>
        </p:txBody>
      </p:sp>
      <p:pic>
        <p:nvPicPr>
          <p:cNvPr id="4" name="Picture 2" descr="http://www.fastcoexist.com/multisite_files/coexist/imagecache/960/article_feature/1280-apples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08612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moundsvillebaptistchurch.com/files/clipart/Jesus_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67" y="0"/>
            <a:ext cx="48937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The Phrase to Remember?</a:t>
            </a:r>
          </a:p>
          <a:p>
            <a:pPr lvl="1"/>
            <a:r>
              <a:rPr lang="en-US" dirty="0" smtClean="0"/>
              <a:t>A word and a prayer</a:t>
            </a:r>
          </a:p>
          <a:p>
            <a:r>
              <a:rPr lang="en-US" dirty="0" smtClean="0"/>
              <a:t>The Word</a:t>
            </a:r>
          </a:p>
          <a:p>
            <a:pPr lvl="1"/>
            <a:r>
              <a:rPr lang="en-US" dirty="0" smtClean="0"/>
              <a:t>We all fall short</a:t>
            </a:r>
          </a:p>
          <a:p>
            <a:pPr lvl="1"/>
            <a:r>
              <a:rPr lang="en-US" dirty="0" smtClean="0"/>
              <a:t>We deserve eternity separate from God</a:t>
            </a:r>
          </a:p>
          <a:p>
            <a:pPr lvl="1"/>
            <a:r>
              <a:rPr lang="en-US" dirty="0" smtClean="0"/>
              <a:t>God is making people right with him through Jesus</a:t>
            </a:r>
          </a:p>
          <a:p>
            <a:pPr lvl="1"/>
            <a:r>
              <a:rPr lang="en-US" dirty="0" smtClean="0"/>
              <a:t>Jesus became our substitute</a:t>
            </a:r>
          </a:p>
          <a:p>
            <a:pPr lvl="1"/>
            <a:r>
              <a:rPr lang="en-US" dirty="0" smtClean="0"/>
              <a:t>Believe and accept it for yourself</a:t>
            </a:r>
          </a:p>
          <a:p>
            <a:pPr lvl="1"/>
            <a:r>
              <a:rPr lang="en-US" dirty="0" smtClean="0"/>
              <a:t>Be made right with God</a:t>
            </a:r>
          </a:p>
          <a:p>
            <a:r>
              <a:rPr lang="en-US" dirty="0" smtClean="0"/>
              <a:t>The Prayer – God wants to show you he is real – is there something I can pray with you about?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 in You in Christ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Christ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You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3.bp.blogspot.com/_hsB-eKaIo4Y/TOWrWnpBOlI/AAAAAAAAAIo/9Wxx7e9GBes/s1600/what-came-first-the-chicken-or-the-egg-7.jpg"/>
          <p:cNvPicPr>
            <a:picLocks noChangeAspect="1" noChangeArrowheads="1"/>
          </p:cNvPicPr>
          <p:nvPr/>
        </p:nvPicPr>
        <p:blipFill>
          <a:blip r:embed="rId2" cstate="print"/>
          <a:srcRect r="3323" b="6073"/>
          <a:stretch>
            <a:fillRect/>
          </a:stretch>
        </p:blipFill>
        <p:spPr bwMode="auto">
          <a:xfrm>
            <a:off x="-152399" y="118110"/>
            <a:ext cx="9296400" cy="67398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Bearing Fruit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John 15:1-17 - Vine, Branch and Fruit</a:t>
            </a:r>
          </a:p>
          <a:p>
            <a:pPr lvl="1"/>
            <a:r>
              <a:rPr lang="en-US" dirty="0" smtClean="0"/>
              <a:t>Branch </a:t>
            </a:r>
            <a:r>
              <a:rPr lang="en-US" u="sng" dirty="0" smtClean="0"/>
              <a:t>attached</a:t>
            </a:r>
            <a:r>
              <a:rPr lang="en-US" dirty="0" smtClean="0"/>
              <a:t> – remain in me, I will remain in you</a:t>
            </a:r>
          </a:p>
          <a:p>
            <a:pPr lvl="1"/>
            <a:r>
              <a:rPr lang="en-US" dirty="0" smtClean="0"/>
              <a:t>Life flow from </a:t>
            </a:r>
            <a:r>
              <a:rPr lang="en-US" u="sng" dirty="0" smtClean="0"/>
              <a:t>vine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6.staticflickr.com/5251/5464894509_0d33134a6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4973" y="-152400"/>
            <a:ext cx="10933237" cy="72390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Severed branch - </a:t>
            </a: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nothing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Fruit bearing – natural result of </a:t>
            </a:r>
            <a:r>
              <a:rPr lang="en-US" u="sng" dirty="0" smtClean="0"/>
              <a:t>attachment </a:t>
            </a:r>
          </a:p>
          <a:p>
            <a:pPr lvl="1"/>
            <a:r>
              <a:rPr lang="en-US" u="sng" dirty="0" smtClean="0"/>
              <a:t>Pruned</a:t>
            </a:r>
            <a:r>
              <a:rPr lang="en-US" dirty="0" smtClean="0"/>
              <a:t> for more fruit</a:t>
            </a:r>
          </a:p>
          <a:p>
            <a:pPr lvl="1"/>
            <a:r>
              <a:rPr lang="en-US" dirty="0" smtClean="0"/>
              <a:t>Much fruit – brings great </a:t>
            </a:r>
            <a:r>
              <a:rPr lang="en-US" u="sng" dirty="0" smtClean="0"/>
              <a:t>glory</a:t>
            </a:r>
            <a:r>
              <a:rPr lang="en-US" dirty="0" smtClean="0"/>
              <a:t> to </a:t>
            </a:r>
            <a:r>
              <a:rPr lang="en-US" dirty="0" smtClean="0"/>
              <a:t>God</a:t>
            </a:r>
            <a:endParaRPr lang="en-US" dirty="0" smtClean="0"/>
          </a:p>
        </p:txBody>
      </p:sp>
      <p:pic>
        <p:nvPicPr>
          <p:cNvPr id="1026" name="Picture 2" descr="http://www.fastcoexist.com/multisite_files/coexist/imagecache/960/article_feature/1280-apples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08612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Remain</a:t>
            </a:r>
          </a:p>
          <a:p>
            <a:pPr lvl="1"/>
            <a:r>
              <a:rPr lang="en-US" dirty="0" smtClean="0"/>
              <a:t>My </a:t>
            </a:r>
            <a:r>
              <a:rPr lang="en-US" u="sng" dirty="0" smtClean="0"/>
              <a:t>words</a:t>
            </a:r>
            <a:r>
              <a:rPr lang="en-US" dirty="0" smtClean="0"/>
              <a:t> remain in you – ask - granted</a:t>
            </a:r>
          </a:p>
          <a:p>
            <a:pPr lvl="1"/>
            <a:r>
              <a:rPr lang="en-US" dirty="0" smtClean="0"/>
              <a:t>Remain in my love – when you </a:t>
            </a:r>
            <a:r>
              <a:rPr lang="en-US" u="sng" dirty="0" smtClean="0"/>
              <a:t>obey</a:t>
            </a:r>
          </a:p>
          <a:p>
            <a:pPr lvl="1"/>
            <a:r>
              <a:rPr lang="en-US" dirty="0" smtClean="0"/>
              <a:t>Filled with </a:t>
            </a:r>
            <a:r>
              <a:rPr lang="en-US" u="sng" dirty="0" smtClean="0"/>
              <a:t>joy</a:t>
            </a:r>
            <a:r>
              <a:rPr lang="en-US" dirty="0" smtClean="0"/>
              <a:t> – fulfillment, satisfaction</a:t>
            </a:r>
          </a:p>
          <a:p>
            <a:r>
              <a:rPr lang="en-US" dirty="0" smtClean="0"/>
              <a:t>Chosen</a:t>
            </a:r>
          </a:p>
          <a:p>
            <a:pPr lvl="1"/>
            <a:r>
              <a:rPr lang="en-US" dirty="0" smtClean="0"/>
              <a:t>I chose you</a:t>
            </a:r>
          </a:p>
          <a:p>
            <a:pPr lvl="1"/>
            <a:r>
              <a:rPr lang="en-US" dirty="0" smtClean="0"/>
              <a:t>I appointed you</a:t>
            </a:r>
          </a:p>
          <a:p>
            <a:pPr lvl="1"/>
            <a:r>
              <a:rPr lang="en-US" dirty="0" smtClean="0"/>
              <a:t>Produce </a:t>
            </a:r>
            <a:r>
              <a:rPr lang="en-US" u="sng" dirty="0" smtClean="0"/>
              <a:t>lasting</a:t>
            </a:r>
            <a:r>
              <a:rPr lang="en-US" dirty="0" smtClean="0"/>
              <a:t> fruit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11494</TotalTime>
  <Words>401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Christ in You in Christ</vt:lpstr>
      <vt:lpstr>Slide 5</vt:lpstr>
      <vt:lpstr>I. Bearing Fruit  </vt:lpstr>
      <vt:lpstr>Slide 7</vt:lpstr>
      <vt:lpstr>Slide 8</vt:lpstr>
      <vt:lpstr>Slide 9</vt:lpstr>
      <vt:lpstr>II. In Him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310</cp:revision>
  <dcterms:created xsi:type="dcterms:W3CDTF">2010-04-18T00:31:04Z</dcterms:created>
  <dcterms:modified xsi:type="dcterms:W3CDTF">2012-07-15T01:14:04Z</dcterms:modified>
</cp:coreProperties>
</file>