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21" r:id="rId2"/>
    <p:sldId id="326" r:id="rId3"/>
    <p:sldId id="317" r:id="rId4"/>
    <p:sldId id="257" r:id="rId5"/>
    <p:sldId id="315" r:id="rId6"/>
    <p:sldId id="327" r:id="rId7"/>
    <p:sldId id="328" r:id="rId8"/>
    <p:sldId id="325" r:id="rId9"/>
    <p:sldId id="305" r:id="rId10"/>
    <p:sldId id="329" r:id="rId11"/>
    <p:sldId id="324" r:id="rId12"/>
    <p:sldId id="306" r:id="rId13"/>
    <p:sldId id="314" r:id="rId14"/>
    <p:sldId id="31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Christ in You – the hope of Glory (the assurance of sharing his glory)</a:t>
            </a:r>
          </a:p>
          <a:p>
            <a:pPr lvl="1"/>
            <a:r>
              <a:rPr lang="en-US" dirty="0" smtClean="0"/>
              <a:t>Most important calling in eternity</a:t>
            </a:r>
          </a:p>
          <a:p>
            <a:pPr lvl="1"/>
            <a:r>
              <a:rPr lang="en-US" dirty="0" smtClean="0"/>
              <a:t>Represent him with the message of good news</a:t>
            </a:r>
          </a:p>
          <a:p>
            <a:pPr lvl="1"/>
            <a:r>
              <a:rPr lang="en-US" dirty="0" smtClean="0"/>
              <a:t>Not in your own ability – his power in you</a:t>
            </a:r>
          </a:p>
          <a:p>
            <a:pPr lvl="1"/>
            <a:r>
              <a:rPr lang="en-US" dirty="0" smtClean="0"/>
              <a:t>Reflecting his glory (the character and nature of God) – increasingly transformed to his image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Paul waxing </a:t>
            </a:r>
            <a:r>
              <a:rPr lang="en-US" u="sng" dirty="0" smtClean="0"/>
              <a:t>culturally</a:t>
            </a:r>
            <a:r>
              <a:rPr lang="en-US" dirty="0" smtClean="0"/>
              <a:t> relevant to the Athenian Philosophers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few</a:t>
            </a:r>
            <a:r>
              <a:rPr lang="en-US" dirty="0" smtClean="0"/>
              <a:t> join him</a:t>
            </a:r>
          </a:p>
          <a:p>
            <a:endParaRPr lang="en-US" dirty="0"/>
          </a:p>
        </p:txBody>
      </p:sp>
      <p:pic>
        <p:nvPicPr>
          <p:cNvPr id="1026" name="Picture 2" descr="http://1.bp.blogspot.com/_GzQnzaF4k-o/SQoLHEEglvI/AAAAAAAAE70/UDZyJe453Vw/s640/paul+preaching+at+athens+raphael.jpg"/>
          <p:cNvPicPr>
            <a:picLocks noChangeAspect="1" noChangeArrowheads="1"/>
          </p:cNvPicPr>
          <p:nvPr/>
        </p:nvPicPr>
        <p:blipFill>
          <a:blip r:embed="rId2" cstate="print"/>
          <a:srcRect b="13883"/>
          <a:stretch>
            <a:fillRect/>
          </a:stretch>
        </p:blipFill>
        <p:spPr bwMode="auto">
          <a:xfrm>
            <a:off x="914400" y="2209800"/>
            <a:ext cx="7013074" cy="46482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Contrast – persuasive words – Acts 17:16-33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smtClean="0"/>
              <a:t>Mark 16:19-20 </a:t>
            </a:r>
            <a:r>
              <a:rPr lang="en-US" dirty="0" smtClean="0"/>
              <a:t>(NLT) </a:t>
            </a:r>
            <a:r>
              <a:rPr lang="en-US" baseline="30000" dirty="0" smtClean="0"/>
              <a:t>19 </a:t>
            </a:r>
            <a:r>
              <a:rPr lang="en-US" dirty="0" smtClean="0"/>
              <a:t>When the Lord Jesus had finished talking with them, he was taken up into heaven and sat down in the place of honor at God’s right hand. </a:t>
            </a:r>
            <a:r>
              <a:rPr lang="en-US" baseline="30000" dirty="0" smtClean="0"/>
              <a:t>20 </a:t>
            </a:r>
            <a:r>
              <a:rPr lang="en-US" dirty="0" smtClean="0"/>
              <a:t>And the disciples went everywhere and preached, and the Lord worked through them, confirming what they said by many miraculous signs. </a:t>
            </a:r>
            <a:endParaRPr lang="en-US" dirty="0" smtClean="0"/>
          </a:p>
          <a:p>
            <a:pPr lvl="1"/>
            <a:r>
              <a:rPr lang="en-US" dirty="0" smtClean="0"/>
              <a:t>Disciples went everywhere and </a:t>
            </a:r>
            <a:r>
              <a:rPr lang="en-US" u="sng" dirty="0" smtClean="0"/>
              <a:t>preached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Lord</a:t>
            </a:r>
            <a:r>
              <a:rPr lang="en-US" dirty="0" smtClean="0"/>
              <a:t> worked through them</a:t>
            </a:r>
          </a:p>
          <a:p>
            <a:pPr lvl="1"/>
            <a:r>
              <a:rPr lang="en-US" u="sng" dirty="0" smtClean="0"/>
              <a:t>Confirming</a:t>
            </a:r>
            <a:r>
              <a:rPr lang="en-US" dirty="0" smtClean="0"/>
              <a:t> their words with many miraculous signs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A Word and a Prayer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All have </a:t>
            </a:r>
            <a:r>
              <a:rPr lang="en-US" u="sng" dirty="0" smtClean="0"/>
              <a:t>fallen short</a:t>
            </a:r>
            <a:r>
              <a:rPr lang="en-US" dirty="0" smtClean="0"/>
              <a:t> of God’s standard (Romans 3:23)</a:t>
            </a:r>
          </a:p>
          <a:p>
            <a:pPr lvl="1"/>
            <a:r>
              <a:rPr lang="en-US" dirty="0" smtClean="0"/>
              <a:t>We all deserve </a:t>
            </a:r>
            <a:r>
              <a:rPr lang="en-US" u="sng" dirty="0" smtClean="0"/>
              <a:t>separation</a:t>
            </a:r>
            <a:r>
              <a:rPr lang="en-US" dirty="0" smtClean="0"/>
              <a:t> from God for eternity (Romans 6:23)</a:t>
            </a:r>
          </a:p>
          <a:p>
            <a:pPr lvl="1"/>
            <a:r>
              <a:rPr lang="en-US" dirty="0" smtClean="0"/>
              <a:t>God is making people right with him through </a:t>
            </a:r>
            <a:r>
              <a:rPr lang="en-US" u="sng" dirty="0" smtClean="0"/>
              <a:t>Jesus</a:t>
            </a:r>
            <a:r>
              <a:rPr lang="en-US" dirty="0" smtClean="0"/>
              <a:t> (2 Corinthians 5:19)</a:t>
            </a:r>
          </a:p>
          <a:p>
            <a:pPr lvl="1"/>
            <a:r>
              <a:rPr lang="en-US" dirty="0" smtClean="0"/>
              <a:t>Jesus became the </a:t>
            </a:r>
            <a:r>
              <a:rPr lang="en-US" u="sng" dirty="0" smtClean="0"/>
              <a:t>substitute</a:t>
            </a:r>
            <a:r>
              <a:rPr lang="en-US" dirty="0" smtClean="0"/>
              <a:t> for our sin and took what we deserved (2 Corinthians 5:21)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u="sng" dirty="0" smtClean="0"/>
              <a:t>Believe</a:t>
            </a:r>
            <a:r>
              <a:rPr lang="en-US" dirty="0" smtClean="0"/>
              <a:t> what Jesus did – accept it for yourself (Romans 10:9)</a:t>
            </a:r>
          </a:p>
          <a:p>
            <a:pPr lvl="1"/>
            <a:r>
              <a:rPr lang="en-US" dirty="0" smtClean="0"/>
              <a:t>Be made </a:t>
            </a:r>
            <a:r>
              <a:rPr lang="en-US" u="sng" dirty="0" smtClean="0"/>
              <a:t>right</a:t>
            </a:r>
            <a:r>
              <a:rPr lang="en-US" dirty="0" smtClean="0"/>
              <a:t> with God (2 Corinthians 5:20)</a:t>
            </a:r>
          </a:p>
          <a:p>
            <a:r>
              <a:rPr lang="en-US" dirty="0" smtClean="0"/>
              <a:t>The Prayer</a:t>
            </a:r>
          </a:p>
          <a:p>
            <a:pPr lvl="1"/>
            <a:r>
              <a:rPr lang="en-US" dirty="0" smtClean="0"/>
              <a:t>God wants to show you he is real</a:t>
            </a:r>
          </a:p>
          <a:p>
            <a:pPr lvl="1"/>
            <a:r>
              <a:rPr lang="en-US" dirty="0" smtClean="0"/>
              <a:t>Is there something I can pray with you about?</a:t>
            </a:r>
          </a:p>
          <a:p>
            <a:pPr lvl="2"/>
            <a:r>
              <a:rPr lang="en-US" dirty="0" smtClean="0"/>
              <a:t>Don’t have to be their counselor</a:t>
            </a:r>
          </a:p>
          <a:p>
            <a:pPr lvl="2"/>
            <a:r>
              <a:rPr lang="en-US" dirty="0" smtClean="0"/>
              <a:t>Don’t have to know the reason “why?”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moundsvillebaptistchurch.com/files/clipart/Jesus_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067" y="0"/>
            <a:ext cx="4893733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Followers of Jesus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Christ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You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Sent to Represent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4-</a:t>
            </a:r>
          </a:p>
          <a:p>
            <a:pPr lvl="1"/>
            <a:r>
              <a:rPr lang="en-US" dirty="0" smtClean="0"/>
              <a:t>17. Jesus’ message – repent of sin, turn to God, the </a:t>
            </a:r>
            <a:r>
              <a:rPr lang="en-US" u="sng" dirty="0" smtClean="0"/>
              <a:t>kingdom</a:t>
            </a:r>
            <a:r>
              <a:rPr lang="en-US" dirty="0" smtClean="0"/>
              <a:t> of heaven is near</a:t>
            </a:r>
          </a:p>
          <a:p>
            <a:pPr lvl="1"/>
            <a:r>
              <a:rPr lang="en-US" dirty="0" smtClean="0"/>
              <a:t>23. Announcing the </a:t>
            </a:r>
            <a:r>
              <a:rPr lang="en-US" u="sng" dirty="0" smtClean="0"/>
              <a:t>Good News </a:t>
            </a:r>
            <a:r>
              <a:rPr lang="en-US" dirty="0" smtClean="0"/>
              <a:t>about the kingdom and </a:t>
            </a:r>
            <a:r>
              <a:rPr lang="en-US" u="sng" dirty="0" smtClean="0"/>
              <a:t>healing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rophecycomingtrue.com/images/Sermon_on_the_Mou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82" y="1600200"/>
            <a:ext cx="7243718" cy="52578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048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5-7 Sermon on the mount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7:29. teaching with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authority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8-9 Jesus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heals</a:t>
            </a:r>
          </a:p>
        </p:txBody>
      </p:sp>
      <p:pic>
        <p:nvPicPr>
          <p:cNvPr id="3074" name="Picture 2" descr="http://marianews.com/wordpress/wp-content/uploads/2012/06/miracles+of+jesus.jpg"/>
          <p:cNvPicPr>
            <a:picLocks noChangeAspect="1" noChangeArrowheads="1"/>
          </p:cNvPicPr>
          <p:nvPr/>
        </p:nvPicPr>
        <p:blipFill>
          <a:blip r:embed="rId3" cstate="print"/>
          <a:srcRect b="5010"/>
          <a:stretch>
            <a:fillRect/>
          </a:stretch>
        </p:blipFill>
        <p:spPr bwMode="auto">
          <a:xfrm>
            <a:off x="800521" y="1143000"/>
            <a:ext cx="8038679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066800"/>
            <a:ext cx="3810000" cy="6172200"/>
          </a:xfrm>
        </p:spPr>
        <p:txBody>
          <a:bodyPr/>
          <a:lstStyle/>
          <a:p>
            <a:pPr lvl="1"/>
            <a:r>
              <a:rPr lang="en-US" dirty="0" smtClean="0"/>
              <a:t>Announce the kingdom is </a:t>
            </a:r>
            <a:r>
              <a:rPr lang="en-US" u="sng" dirty="0" smtClean="0"/>
              <a:t>here</a:t>
            </a:r>
          </a:p>
          <a:p>
            <a:pPr lvl="1"/>
            <a:r>
              <a:rPr lang="en-US" dirty="0" smtClean="0"/>
              <a:t>Heal the sick, raise the dead, cast out demons</a:t>
            </a:r>
          </a:p>
          <a:p>
            <a:pPr lvl="2"/>
            <a:r>
              <a:rPr lang="en-US" u="sng" dirty="0" smtClean="0"/>
              <a:t>Demonstrations</a:t>
            </a:r>
            <a:r>
              <a:rPr lang="en-US" dirty="0" smtClean="0"/>
              <a:t> of the kingdom</a:t>
            </a:r>
          </a:p>
          <a:p>
            <a:pPr lvl="2"/>
            <a:r>
              <a:rPr lang="en-US" dirty="0" smtClean="0"/>
              <a:t>20. not you who will be </a:t>
            </a:r>
            <a:r>
              <a:rPr lang="en-US" u="sng" dirty="0" smtClean="0"/>
              <a:t>speaking</a:t>
            </a:r>
          </a:p>
          <a:p>
            <a:endParaRPr lang="en-US" dirty="0"/>
          </a:p>
        </p:txBody>
      </p:sp>
      <p:pic>
        <p:nvPicPr>
          <p:cNvPr id="2050" name="Picture 2" descr="http://1.bp.blogspot.com/-gPH6VyQ3Z18/TaKXxDv4eXI/AAAAAAAACRk/izkLucWMCao/s640/WalterRaneTheseTwelveJesusSentForth.jpg"/>
          <p:cNvPicPr>
            <a:picLocks noChangeAspect="1" noChangeArrowheads="1"/>
          </p:cNvPicPr>
          <p:nvPr/>
        </p:nvPicPr>
        <p:blipFill>
          <a:blip r:embed="rId2" cstate="print"/>
          <a:srcRect l="3483" t="1492" r="19940"/>
          <a:stretch>
            <a:fillRect/>
          </a:stretch>
        </p:blipFill>
        <p:spPr bwMode="auto">
          <a:xfrm>
            <a:off x="3657600" y="914400"/>
            <a:ext cx="5638800" cy="50292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52400"/>
            <a:ext cx="84582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10 Followers sent to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represent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143000"/>
            <a:ext cx="4572000" cy="6172200"/>
          </a:xfrm>
        </p:spPr>
        <p:txBody>
          <a:bodyPr/>
          <a:lstStyle/>
          <a:p>
            <a:pPr lvl="1"/>
            <a:r>
              <a:rPr lang="en-US" dirty="0" smtClean="0"/>
              <a:t>Are you Messiah?</a:t>
            </a:r>
          </a:p>
          <a:p>
            <a:pPr lvl="1"/>
            <a:r>
              <a:rPr lang="en-US" dirty="0" smtClean="0"/>
              <a:t>Tell him what you </a:t>
            </a:r>
            <a:r>
              <a:rPr lang="en-US" u="sng" dirty="0" smtClean="0"/>
              <a:t>see</a:t>
            </a:r>
            <a:r>
              <a:rPr lang="en-US" dirty="0" smtClean="0"/>
              <a:t> and </a:t>
            </a:r>
            <a:r>
              <a:rPr lang="en-US" u="sng" dirty="0" smtClean="0"/>
              <a:t>hear</a:t>
            </a:r>
          </a:p>
          <a:p>
            <a:pPr lvl="1"/>
            <a:r>
              <a:rPr lang="en-US" u="sng" dirty="0" smtClean="0"/>
              <a:t>Demonstrations</a:t>
            </a:r>
            <a:r>
              <a:rPr lang="en-US" dirty="0" smtClean="0"/>
              <a:t> of the Kingdom of God</a:t>
            </a:r>
          </a:p>
          <a:p>
            <a:pPr lvl="1"/>
            <a:r>
              <a:rPr lang="en-US" dirty="0" smtClean="0"/>
              <a:t>Good News </a:t>
            </a:r>
            <a:r>
              <a:rPr lang="en-US" u="sng" dirty="0" smtClean="0"/>
              <a:t>preached</a:t>
            </a:r>
          </a:p>
        </p:txBody>
      </p:sp>
      <p:pic>
        <p:nvPicPr>
          <p:cNvPr id="11266" name="Picture 2" descr="http://2.bp.blogspot.com/-aH--h49MPOo/T021qsJEIiI/AAAAAAAAAbU/sbbYJiLje5Q/s1600/600-JohnInPr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9945"/>
            <a:ext cx="4495800" cy="5998055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"/>
            <a:ext cx="7772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Matthew 11 John the Baptist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See and Hear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Paul’s discovery – 1 Corinthians 2:1-5</a:t>
            </a:r>
          </a:p>
          <a:p>
            <a:pPr lvl="1"/>
            <a:r>
              <a:rPr lang="en-US" u="sng" dirty="0" smtClean="0"/>
              <a:t>Simple</a:t>
            </a:r>
            <a:r>
              <a:rPr lang="en-US" dirty="0" smtClean="0"/>
              <a:t> message – Jesus crucified</a:t>
            </a:r>
          </a:p>
          <a:p>
            <a:pPr lvl="1"/>
            <a:r>
              <a:rPr lang="en-US" dirty="0" smtClean="0"/>
              <a:t>Relied on the power of the </a:t>
            </a:r>
            <a:r>
              <a:rPr lang="en-US" u="sng" dirty="0" smtClean="0"/>
              <a:t>Holy Spirit</a:t>
            </a:r>
          </a:p>
          <a:p>
            <a:pPr lvl="1"/>
            <a:r>
              <a:rPr lang="en-US" dirty="0" smtClean="0"/>
              <a:t>So you would trust the power of </a:t>
            </a:r>
            <a:r>
              <a:rPr lang="en-US" u="sng" dirty="0" smtClean="0"/>
              <a:t>God</a:t>
            </a:r>
            <a:r>
              <a:rPr lang="en-US" dirty="0" smtClean="0"/>
              <a:t>, not human </a:t>
            </a:r>
            <a:r>
              <a:rPr lang="en-US" u="sng" dirty="0" smtClean="0"/>
              <a:t>wisdom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12280</TotalTime>
  <Words>428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Followers of Jesus</vt:lpstr>
      <vt:lpstr>I. Sent to Represent  </vt:lpstr>
      <vt:lpstr>Slide 5</vt:lpstr>
      <vt:lpstr>Slide 6</vt:lpstr>
      <vt:lpstr>Slide 7</vt:lpstr>
      <vt:lpstr>Slide 8</vt:lpstr>
      <vt:lpstr>II. See and Hear   </vt:lpstr>
      <vt:lpstr>Slide 10</vt:lpstr>
      <vt:lpstr>Slide 11</vt:lpstr>
      <vt:lpstr>III. A Word and a Prayer 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308</cp:revision>
  <dcterms:created xsi:type="dcterms:W3CDTF">2010-04-18T00:31:04Z</dcterms:created>
  <dcterms:modified xsi:type="dcterms:W3CDTF">2012-07-07T22:27:27Z</dcterms:modified>
</cp:coreProperties>
</file>