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321" r:id="rId2"/>
    <p:sldId id="317" r:id="rId3"/>
    <p:sldId id="326" r:id="rId4"/>
    <p:sldId id="327" r:id="rId5"/>
    <p:sldId id="257" r:id="rId6"/>
    <p:sldId id="322" r:id="rId7"/>
    <p:sldId id="305" r:id="rId8"/>
    <p:sldId id="324" r:id="rId9"/>
    <p:sldId id="328" r:id="rId10"/>
    <p:sldId id="306" r:id="rId11"/>
    <p:sldId id="314" r:id="rId12"/>
    <p:sldId id="316" r:id="rId13"/>
    <p:sldId id="330" r:id="rId14"/>
    <p:sldId id="32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00"/>
    <a:srgbClr val="140E40"/>
    <a:srgbClr val="003300"/>
    <a:srgbClr val="4DB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3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603B4-DE03-4A40-8112-39CC582733D4}" type="datetimeFigureOut">
              <a:rPr lang="en-US" smtClean="0"/>
              <a:pPr/>
              <a:t>6/24/2012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31148-8711-49FF-B2AA-2BBEB74EB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  <a:noFill/>
        </p:spPr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FontTx/>
              <a:buBlip>
                <a:blip r:embed="rId3"/>
              </a:buBlip>
              <a:defRPr/>
            </a:lvl2pPr>
            <a:lvl3pP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00000"/>
            </a:gs>
            <a:gs pos="100000">
              <a:schemeClr val="bg1"/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597B-3C05-45A0-9308-CDB7789B764A}" type="datetimeFigureOut">
              <a:rPr lang="en-US" smtClean="0"/>
              <a:pPr/>
              <a:t>6/24/2012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3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III. His Power in Us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Ephesians 3:20-21</a:t>
            </a:r>
          </a:p>
          <a:p>
            <a:pPr lvl="1"/>
            <a:r>
              <a:rPr lang="en-US" u="sng" dirty="0" smtClean="0"/>
              <a:t>God</a:t>
            </a:r>
            <a:r>
              <a:rPr lang="en-US" dirty="0" smtClean="0"/>
              <a:t> is able</a:t>
            </a:r>
          </a:p>
          <a:p>
            <a:pPr lvl="1"/>
            <a:r>
              <a:rPr lang="en-US" dirty="0" smtClean="0"/>
              <a:t>Through </a:t>
            </a:r>
            <a:r>
              <a:rPr lang="en-US" u="sng" dirty="0" smtClean="0"/>
              <a:t>his</a:t>
            </a:r>
            <a:r>
              <a:rPr lang="en-US" dirty="0" smtClean="0"/>
              <a:t> mighty power</a:t>
            </a:r>
          </a:p>
          <a:p>
            <a:pPr lvl="1"/>
            <a:r>
              <a:rPr lang="en-US" dirty="0" smtClean="0"/>
              <a:t>At work within </a:t>
            </a:r>
            <a:r>
              <a:rPr lang="en-US" u="sng" dirty="0" smtClean="0"/>
              <a:t>us</a:t>
            </a:r>
          </a:p>
          <a:p>
            <a:pPr lvl="1"/>
            <a:r>
              <a:rPr lang="en-US" dirty="0" smtClean="0"/>
              <a:t>Accomplish </a:t>
            </a:r>
            <a:r>
              <a:rPr lang="en-US" u="sng" dirty="0" smtClean="0"/>
              <a:t>more</a:t>
            </a:r>
            <a:r>
              <a:rPr lang="en-US" dirty="0" smtClean="0"/>
              <a:t>… (Amplified Bible)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baseline="30000" dirty="0" smtClean="0"/>
              <a:t>20 </a:t>
            </a:r>
            <a:r>
              <a:rPr lang="en-US" dirty="0" smtClean="0"/>
              <a:t>Now to Him Who, by (in consequence of) the [action of His] power that is at work within us, is able to [carry out His purpose and] do superabundantly, far over </a:t>
            </a:r>
            <a:r>
              <a:rPr lang="en-US" i="1" dirty="0" smtClean="0"/>
              <a:t>and</a:t>
            </a:r>
            <a:r>
              <a:rPr lang="en-US" dirty="0" smtClean="0"/>
              <a:t> above all that we [dare] ask or think [infinitely beyond our highest prayers, desires, thoughts, hopes, or dreams]—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2 Corinthians 3:1-6</a:t>
            </a:r>
          </a:p>
          <a:p>
            <a:pPr lvl="1"/>
            <a:r>
              <a:rPr lang="en-US" dirty="0" smtClean="0"/>
              <a:t>You are a </a:t>
            </a:r>
            <a:r>
              <a:rPr lang="en-US" u="sng" dirty="0" smtClean="0"/>
              <a:t>letter</a:t>
            </a:r>
            <a:r>
              <a:rPr lang="en-US" dirty="0" smtClean="0"/>
              <a:t> from Christ</a:t>
            </a:r>
          </a:p>
          <a:p>
            <a:pPr lvl="1"/>
            <a:r>
              <a:rPr lang="en-US" u="sng" dirty="0" smtClean="0"/>
              <a:t>Everyone</a:t>
            </a:r>
            <a:r>
              <a:rPr lang="en-US" dirty="0" smtClean="0"/>
              <a:t> reads it</a:t>
            </a:r>
          </a:p>
          <a:p>
            <a:pPr lvl="1"/>
            <a:r>
              <a:rPr lang="en-US" dirty="0" smtClean="0"/>
              <a:t>The result of our </a:t>
            </a:r>
            <a:r>
              <a:rPr lang="en-US" u="sng" dirty="0" smtClean="0"/>
              <a:t>ministry</a:t>
            </a:r>
            <a:r>
              <a:rPr lang="en-US" dirty="0" smtClean="0"/>
              <a:t> among you</a:t>
            </a:r>
          </a:p>
          <a:p>
            <a:pPr lvl="1"/>
            <a:r>
              <a:rPr lang="en-US" dirty="0" smtClean="0"/>
              <a:t>Confident because of our great </a:t>
            </a:r>
            <a:r>
              <a:rPr lang="en-US" u="sng" dirty="0" smtClean="0"/>
              <a:t>trust</a:t>
            </a:r>
            <a:r>
              <a:rPr lang="en-US" dirty="0" smtClean="0"/>
              <a:t> in God</a:t>
            </a:r>
          </a:p>
          <a:p>
            <a:pPr lvl="1"/>
            <a:r>
              <a:rPr lang="en-US" u="sng" dirty="0" smtClean="0"/>
              <a:t>Enabled</a:t>
            </a:r>
            <a:r>
              <a:rPr lang="en-US" dirty="0" smtClean="0"/>
              <a:t> to be ministers of his new covenant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http://whyfiles.org/198find_nukes/images/a_bo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5295" y="1600200"/>
            <a:ext cx="5595105" cy="2667000"/>
          </a:xfrm>
          <a:prstGeom prst="rect">
            <a:avLst/>
          </a:prstGeom>
          <a:noFill/>
        </p:spPr>
      </p:pic>
      <p:pic>
        <p:nvPicPr>
          <p:cNvPr id="1028" name="Picture 4" descr="http://atgldn.com/wp-content/uploads/2011/06/nuclear-bomb-explosion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0800" y="-38100"/>
            <a:ext cx="9194800" cy="68961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Christ in You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47800" y="3962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Christ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in You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Series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The commission given by Jesus – Matthew 28:18-20</a:t>
            </a:r>
          </a:p>
          <a:p>
            <a:pPr lvl="1"/>
            <a:r>
              <a:rPr lang="en-US" dirty="0" smtClean="0"/>
              <a:t>Go make </a:t>
            </a:r>
            <a:r>
              <a:rPr lang="en-US" u="sng" dirty="0" smtClean="0"/>
              <a:t>disciples</a:t>
            </a:r>
            <a:r>
              <a:rPr lang="en-US" dirty="0" smtClean="0"/>
              <a:t> of all nations</a:t>
            </a:r>
          </a:p>
          <a:p>
            <a:pPr lvl="1"/>
            <a:r>
              <a:rPr lang="en-US" dirty="0" smtClean="0"/>
              <a:t>Teach them to </a:t>
            </a:r>
            <a:r>
              <a:rPr lang="en-US" u="sng" dirty="0" smtClean="0"/>
              <a:t>obey</a:t>
            </a:r>
            <a:r>
              <a:rPr lang="en-US" dirty="0" smtClean="0"/>
              <a:t> all the commands I’ve given you</a:t>
            </a:r>
          </a:p>
          <a:p>
            <a:pPr lvl="1"/>
            <a:r>
              <a:rPr lang="en-US" dirty="0" smtClean="0"/>
              <a:t>Be sure of this – I am </a:t>
            </a:r>
            <a:r>
              <a:rPr lang="en-US" u="sng" dirty="0" smtClean="0"/>
              <a:t>with</a:t>
            </a:r>
            <a:r>
              <a:rPr lang="en-US" dirty="0" smtClean="0"/>
              <a:t> you always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http://whyfiles.org/198find_nukes/images/a_bo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5295" y="1600200"/>
            <a:ext cx="5595105" cy="2667000"/>
          </a:xfrm>
          <a:prstGeom prst="rect">
            <a:avLst/>
          </a:prstGeom>
          <a:noFill/>
        </p:spPr>
      </p:pic>
      <p:pic>
        <p:nvPicPr>
          <p:cNvPr id="1028" name="Picture 4" descr="http://atgldn.com/wp-content/uploads/2011/06/nuclear-bomb-explosion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0800" y="-38100"/>
            <a:ext cx="9194800" cy="68961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I. Jesus With You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Jesus Christ</a:t>
            </a:r>
          </a:p>
          <a:p>
            <a:pPr lvl="1"/>
            <a:r>
              <a:rPr lang="en-US" dirty="0" smtClean="0"/>
              <a:t>Jesus – the Greek form of Joshua – Jehovah our </a:t>
            </a:r>
            <a:r>
              <a:rPr lang="en-US" u="sng" dirty="0" smtClean="0"/>
              <a:t>Savior</a:t>
            </a:r>
          </a:p>
          <a:p>
            <a:pPr lvl="1"/>
            <a:r>
              <a:rPr lang="en-US" dirty="0" smtClean="0"/>
              <a:t>Christ – the </a:t>
            </a:r>
            <a:r>
              <a:rPr lang="en-US" u="sng" dirty="0" smtClean="0"/>
              <a:t>Anointing</a:t>
            </a:r>
            <a:r>
              <a:rPr lang="en-US" dirty="0" smtClean="0"/>
              <a:t> – the Anointed One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Colossians 1:25-27</a:t>
            </a:r>
          </a:p>
          <a:p>
            <a:pPr lvl="1"/>
            <a:r>
              <a:rPr lang="en-US" dirty="0" smtClean="0"/>
              <a:t>The message kept in </a:t>
            </a:r>
            <a:r>
              <a:rPr lang="en-US" u="sng" dirty="0" smtClean="0"/>
              <a:t>secret</a:t>
            </a:r>
            <a:r>
              <a:rPr lang="en-US" dirty="0" smtClean="0"/>
              <a:t> (the Mystery)</a:t>
            </a:r>
          </a:p>
          <a:p>
            <a:pPr lvl="1"/>
            <a:r>
              <a:rPr lang="en-US" dirty="0" smtClean="0"/>
              <a:t>Christ in you, the hope of </a:t>
            </a:r>
            <a:r>
              <a:rPr lang="en-US" u="sng" dirty="0" smtClean="0"/>
              <a:t>glory</a:t>
            </a:r>
          </a:p>
          <a:p>
            <a:pPr lvl="1"/>
            <a:r>
              <a:rPr lang="en-US" dirty="0" smtClean="0"/>
              <a:t>Christ lives </a:t>
            </a:r>
            <a:r>
              <a:rPr lang="en-US" u="sng" dirty="0" smtClean="0"/>
              <a:t>in you</a:t>
            </a:r>
            <a:r>
              <a:rPr lang="en-US" dirty="0" smtClean="0"/>
              <a:t>, the assurance of sharing his glory</a:t>
            </a:r>
          </a:p>
          <a:p>
            <a:pPr lvl="1"/>
            <a:r>
              <a:rPr lang="en-US" dirty="0" smtClean="0"/>
              <a:t>Glory – to be defined another time</a:t>
            </a:r>
          </a:p>
          <a:p>
            <a:pPr lvl="1"/>
            <a:r>
              <a:rPr lang="en-US" u="sng" dirty="0" smtClean="0"/>
              <a:t>Anointing</a:t>
            </a:r>
            <a:r>
              <a:rPr lang="en-US" dirty="0" smtClean="0"/>
              <a:t> in you – the assurance of sharing his glory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II.  Anointing in You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Jesus’ phrase – I will be with you</a:t>
            </a:r>
          </a:p>
          <a:p>
            <a:r>
              <a:rPr lang="en-US" dirty="0" smtClean="0"/>
              <a:t>John 14:15-17</a:t>
            </a:r>
          </a:p>
          <a:p>
            <a:pPr lvl="1"/>
            <a:r>
              <a:rPr lang="en-US" dirty="0" smtClean="0"/>
              <a:t>I will not abandon you</a:t>
            </a:r>
          </a:p>
          <a:p>
            <a:pPr lvl="1"/>
            <a:r>
              <a:rPr lang="en-US" dirty="0" smtClean="0"/>
              <a:t>The Father will send </a:t>
            </a:r>
            <a:r>
              <a:rPr lang="en-US" u="sng" dirty="0" smtClean="0"/>
              <a:t>another</a:t>
            </a:r>
            <a:r>
              <a:rPr lang="en-US" dirty="0" smtClean="0"/>
              <a:t> Advocate</a:t>
            </a:r>
          </a:p>
          <a:p>
            <a:pPr lvl="1"/>
            <a:r>
              <a:rPr lang="en-US" dirty="0" smtClean="0"/>
              <a:t>“Another” – Greek ALLOS – numerical difference and denotes another of the </a:t>
            </a:r>
            <a:r>
              <a:rPr lang="en-US" u="sng" dirty="0" smtClean="0"/>
              <a:t>same</a:t>
            </a:r>
            <a:r>
              <a:rPr lang="en-US" dirty="0" smtClean="0"/>
              <a:t> sort</a:t>
            </a:r>
          </a:p>
          <a:p>
            <a:pPr lvl="2"/>
            <a:r>
              <a:rPr lang="en-US" dirty="0" smtClean="0"/>
              <a:t>Vs. HETEROS – qualitative difference – another of a different sort</a:t>
            </a:r>
          </a:p>
          <a:p>
            <a:pPr lvl="1"/>
            <a:r>
              <a:rPr lang="en-US" dirty="0" smtClean="0"/>
              <a:t>He lives </a:t>
            </a:r>
            <a:r>
              <a:rPr lang="en-US" u="sng" dirty="0" smtClean="0"/>
              <a:t>with</a:t>
            </a:r>
            <a:r>
              <a:rPr lang="en-US" dirty="0" smtClean="0"/>
              <a:t> and will be </a:t>
            </a:r>
            <a:r>
              <a:rPr lang="en-US" u="sng" dirty="0" smtClean="0"/>
              <a:t>in</a:t>
            </a:r>
            <a:r>
              <a:rPr lang="en-US" dirty="0" smtClean="0"/>
              <a:t> you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John 16:7 – </a:t>
            </a:r>
            <a:r>
              <a:rPr lang="en-US" u="sng" dirty="0" smtClean="0"/>
              <a:t>best</a:t>
            </a:r>
            <a:r>
              <a:rPr lang="en-US" dirty="0" smtClean="0"/>
              <a:t> for </a:t>
            </a:r>
            <a:r>
              <a:rPr lang="en-US" dirty="0" smtClean="0"/>
              <a:t>Jesus to go and Advocate to come </a:t>
            </a:r>
          </a:p>
          <a:p>
            <a:r>
              <a:rPr lang="en-US" dirty="0" smtClean="0"/>
              <a:t>Luke 24:47-49</a:t>
            </a:r>
          </a:p>
          <a:p>
            <a:pPr lvl="1"/>
            <a:r>
              <a:rPr lang="en-US" dirty="0" smtClean="0"/>
              <a:t>Message proclaimed with his </a:t>
            </a:r>
            <a:r>
              <a:rPr lang="en-US" u="sng" dirty="0" smtClean="0"/>
              <a:t>authority</a:t>
            </a:r>
          </a:p>
          <a:p>
            <a:pPr lvl="1"/>
            <a:r>
              <a:rPr lang="en-US" dirty="0" smtClean="0"/>
              <a:t>Forgiveness of sin for all who </a:t>
            </a:r>
            <a:r>
              <a:rPr lang="en-US" u="sng" dirty="0" smtClean="0"/>
              <a:t>repent</a:t>
            </a:r>
          </a:p>
          <a:p>
            <a:pPr lvl="1"/>
            <a:r>
              <a:rPr lang="en-US" dirty="0" smtClean="0"/>
              <a:t>You are </a:t>
            </a:r>
            <a:r>
              <a:rPr lang="en-US" u="sng" dirty="0" smtClean="0"/>
              <a:t>witnesses</a:t>
            </a:r>
          </a:p>
          <a:p>
            <a:pPr lvl="1"/>
            <a:r>
              <a:rPr lang="en-US" u="sng" dirty="0" smtClean="0"/>
              <a:t>Wait</a:t>
            </a:r>
            <a:r>
              <a:rPr lang="en-US" dirty="0" smtClean="0"/>
              <a:t> for the Holy Spirit – </a:t>
            </a:r>
            <a:r>
              <a:rPr lang="en-US" u="sng" dirty="0" smtClean="0"/>
              <a:t>power</a:t>
            </a:r>
            <a:r>
              <a:rPr lang="en-US" dirty="0" smtClean="0"/>
              <a:t> from heaven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7650" name="Picture 2" descr="http://oldsacramentolivinghistory.com/2009/sites/default/files/images/RevW%20%201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9143998" cy="6096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15490</TotalTime>
  <Words>278</Words>
  <Application>Microsoft Office PowerPoint</Application>
  <PresentationFormat>On-screen Show (4:3)</PresentationFormat>
  <Paragraphs>44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Christ in You</vt:lpstr>
      <vt:lpstr>Slide 3</vt:lpstr>
      <vt:lpstr>Slide 4</vt:lpstr>
      <vt:lpstr>I. Jesus With You </vt:lpstr>
      <vt:lpstr>Slide 6</vt:lpstr>
      <vt:lpstr>II.  Anointing in You </vt:lpstr>
      <vt:lpstr>Slide 8</vt:lpstr>
      <vt:lpstr>Slide 9</vt:lpstr>
      <vt:lpstr>III. His Power in Us 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Roger Langworthy</dc:creator>
  <cp:lastModifiedBy>Roger Langworthy</cp:lastModifiedBy>
  <cp:revision>356</cp:revision>
  <dcterms:created xsi:type="dcterms:W3CDTF">2010-04-18T00:31:04Z</dcterms:created>
  <dcterms:modified xsi:type="dcterms:W3CDTF">2012-06-24T11:47:34Z</dcterms:modified>
</cp:coreProperties>
</file>